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gif" ContentType="image/gif"/>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58" r:id="rId3"/>
    <p:sldId id="261" r:id="rId4"/>
    <p:sldId id="262" r:id="rId5"/>
    <p:sldId id="263" r:id="rId6"/>
    <p:sldId id="264" r:id="rId7"/>
    <p:sldId id="265" r:id="rId8"/>
    <p:sldId id="259" r:id="rId9"/>
    <p:sldId id="266" r:id="rId10"/>
    <p:sldId id="267" r:id="rId11"/>
    <p:sldId id="268" r:id="rId12"/>
    <p:sldId id="269" r:id="rId13"/>
    <p:sldId id="260"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5"/>
    <p:restoredTop sz="94660"/>
  </p:normalViewPr>
  <p:slideViewPr>
    <p:cSldViewPr snapToGrid="0" snapToObjects="1">
      <p:cViewPr>
        <p:scale>
          <a:sx n="100" d="100"/>
          <a:sy n="100" d="100"/>
        </p:scale>
        <p:origin x="-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F2BBB1-4749-D64A-B6F2-837424A6CE74}" type="doc">
      <dgm:prSet loTypeId="urn:microsoft.com/office/officeart/2008/layout/HexagonCluster" loCatId="" qsTypeId="urn:microsoft.com/office/officeart/2005/8/quickstyle/simple4" qsCatId="simple" csTypeId="urn:microsoft.com/office/officeart/2005/8/colors/accent1_2" csCatId="accent1" phldr="1"/>
      <dgm:spPr/>
      <dgm:t>
        <a:bodyPr/>
        <a:lstStyle/>
        <a:p>
          <a:endParaRPr lang="en-US"/>
        </a:p>
      </dgm:t>
    </dgm:pt>
    <dgm:pt modelId="{7B32AA95-F8BC-FC44-B5B6-3D9CB28A02D7}">
      <dgm:prSet phldrT="[Text]" custT="1"/>
      <dgm:spPr/>
      <dgm:t>
        <a:bodyPr/>
        <a:lstStyle/>
        <a:p>
          <a:r>
            <a:rPr lang="en-US" sz="1000" b="1" dirty="0" smtClean="0">
              <a:solidFill>
                <a:schemeClr val="bg1"/>
              </a:solidFill>
              <a:latin typeface="Verdana" charset="0"/>
              <a:ea typeface="Verdana" charset="0"/>
              <a:cs typeface="Verdana" charset="0"/>
            </a:rPr>
            <a:t>BOARD OF DIRECTORS</a:t>
          </a:r>
          <a:endParaRPr lang="en-US" sz="1000" b="1" dirty="0">
            <a:solidFill>
              <a:schemeClr val="bg1"/>
            </a:solidFill>
            <a:latin typeface="Verdana" charset="0"/>
            <a:ea typeface="Verdana" charset="0"/>
            <a:cs typeface="Verdana" charset="0"/>
          </a:endParaRPr>
        </a:p>
      </dgm:t>
    </dgm:pt>
    <dgm:pt modelId="{F5AA0C2F-E20C-3E4B-AF6D-01BD4569A25E}" type="parTrans" cxnId="{D86FFD79-6C3E-1843-9712-1F54B813F275}">
      <dgm:prSet/>
      <dgm:spPr/>
      <dgm:t>
        <a:bodyPr/>
        <a:lstStyle/>
        <a:p>
          <a:endParaRPr lang="en-US" sz="1000" b="1">
            <a:solidFill>
              <a:schemeClr val="bg1"/>
            </a:solidFill>
            <a:latin typeface="Verdana" charset="0"/>
            <a:ea typeface="Verdana" charset="0"/>
            <a:cs typeface="Verdana" charset="0"/>
          </a:endParaRPr>
        </a:p>
      </dgm:t>
    </dgm:pt>
    <dgm:pt modelId="{DC23FAFB-E66E-704F-87A0-BB28C915889B}" type="sibTrans" cxnId="{D86FFD79-6C3E-1843-9712-1F54B813F275}">
      <dgm:prSet/>
      <dgm:spPr>
        <a:noFill/>
        <a:ln>
          <a:noFill/>
        </a:ln>
      </dgm:spPr>
      <dgm:t>
        <a:bodyPr/>
        <a:lstStyle/>
        <a:p>
          <a:endParaRPr lang="en-US" sz="1000" b="1">
            <a:solidFill>
              <a:schemeClr val="bg1"/>
            </a:solidFill>
            <a:latin typeface="Verdana" charset="0"/>
            <a:ea typeface="Verdana" charset="0"/>
            <a:cs typeface="Verdana" charset="0"/>
          </a:endParaRPr>
        </a:p>
      </dgm:t>
    </dgm:pt>
    <dgm:pt modelId="{2C352D4B-7F3B-6F48-A4BF-36A6066A74D6}">
      <dgm:prSet phldrT="[Text]" custT="1"/>
      <dgm:spPr/>
      <dgm:t>
        <a:bodyPr/>
        <a:lstStyle/>
        <a:p>
          <a:r>
            <a:rPr lang="en-US" sz="1000" b="1" dirty="0" smtClean="0">
              <a:solidFill>
                <a:schemeClr val="bg1"/>
              </a:solidFill>
              <a:latin typeface="Verdana" charset="0"/>
              <a:ea typeface="Verdana" charset="0"/>
              <a:cs typeface="Verdana" charset="0"/>
            </a:rPr>
            <a:t>EXECUTIVE DIRECTOR &amp; </a:t>
          </a:r>
          <a:r>
            <a:rPr lang="en-US" sz="900" b="1" dirty="0" smtClean="0">
              <a:solidFill>
                <a:schemeClr val="bg1"/>
              </a:solidFill>
              <a:latin typeface="Verdana" charset="0"/>
              <a:ea typeface="Verdana" charset="0"/>
              <a:cs typeface="Verdana" charset="0"/>
            </a:rPr>
            <a:t>INTERNATIONAL</a:t>
          </a:r>
          <a:r>
            <a:rPr lang="en-US" sz="1000" b="1" dirty="0" smtClean="0">
              <a:solidFill>
                <a:schemeClr val="bg1"/>
              </a:solidFill>
              <a:latin typeface="Verdana" charset="0"/>
              <a:ea typeface="Verdana" charset="0"/>
              <a:cs typeface="Verdana" charset="0"/>
            </a:rPr>
            <a:t/>
          </a:r>
          <a:br>
            <a:rPr lang="en-US" sz="1000" b="1" dirty="0" smtClean="0">
              <a:solidFill>
                <a:schemeClr val="bg1"/>
              </a:solidFill>
              <a:latin typeface="Verdana" charset="0"/>
              <a:ea typeface="Verdana" charset="0"/>
              <a:cs typeface="Verdana" charset="0"/>
            </a:rPr>
          </a:br>
          <a:r>
            <a:rPr lang="en-US" sz="1000" b="1" dirty="0" smtClean="0">
              <a:solidFill>
                <a:schemeClr val="bg1"/>
              </a:solidFill>
              <a:latin typeface="Verdana" charset="0"/>
              <a:ea typeface="Verdana" charset="0"/>
              <a:cs typeface="Verdana" charset="0"/>
            </a:rPr>
            <a:t>PRESIDENT</a:t>
          </a:r>
          <a:endParaRPr lang="en-US" sz="1000" b="1" dirty="0">
            <a:solidFill>
              <a:schemeClr val="bg1"/>
            </a:solidFill>
            <a:latin typeface="Verdana" charset="0"/>
            <a:ea typeface="Verdana" charset="0"/>
            <a:cs typeface="Verdana" charset="0"/>
          </a:endParaRPr>
        </a:p>
      </dgm:t>
    </dgm:pt>
    <dgm:pt modelId="{EBDF906D-F97D-144B-9979-630BF78EA366}" type="parTrans" cxnId="{C4EAFE7E-1236-124A-BFAC-607BDEF774C2}">
      <dgm:prSet/>
      <dgm:spPr/>
      <dgm:t>
        <a:bodyPr/>
        <a:lstStyle/>
        <a:p>
          <a:endParaRPr lang="en-US" sz="1000" b="1">
            <a:solidFill>
              <a:schemeClr val="bg1"/>
            </a:solidFill>
            <a:latin typeface="Verdana" charset="0"/>
            <a:ea typeface="Verdana" charset="0"/>
            <a:cs typeface="Verdana" charset="0"/>
          </a:endParaRPr>
        </a:p>
      </dgm:t>
    </dgm:pt>
    <dgm:pt modelId="{2A555772-DB0A-4343-BE2C-47279644F9C7}" type="sibTrans" cxnId="{C4EAFE7E-1236-124A-BFAC-607BDEF774C2}">
      <dgm:prSet/>
      <dgm:spPr>
        <a:noFill/>
        <a:ln>
          <a:noFill/>
        </a:ln>
      </dgm:spPr>
      <dgm:t>
        <a:bodyPr/>
        <a:lstStyle/>
        <a:p>
          <a:endParaRPr lang="en-US" sz="1000" b="1">
            <a:solidFill>
              <a:schemeClr val="bg1"/>
            </a:solidFill>
            <a:latin typeface="Verdana" charset="0"/>
            <a:ea typeface="Verdana" charset="0"/>
            <a:cs typeface="Verdana" charset="0"/>
          </a:endParaRPr>
        </a:p>
      </dgm:t>
    </dgm:pt>
    <dgm:pt modelId="{8068EAC9-0C6D-D344-9C7B-4C37EF611F7B}">
      <dgm:prSet custT="1"/>
      <dgm:spPr/>
      <dgm:t>
        <a:bodyPr/>
        <a:lstStyle/>
        <a:p>
          <a:r>
            <a:rPr lang="en-US" sz="1000" b="1" dirty="0" smtClean="0">
              <a:solidFill>
                <a:schemeClr val="bg1"/>
              </a:solidFill>
              <a:latin typeface="Verdana" charset="0"/>
              <a:ea typeface="Verdana" charset="0"/>
              <a:cs typeface="Verdana" charset="0"/>
            </a:rPr>
            <a:t>DIVISION VICE PRESIDENTS</a:t>
          </a:r>
          <a:endParaRPr lang="en-US" sz="1000" b="1" dirty="0">
            <a:solidFill>
              <a:schemeClr val="bg1"/>
            </a:solidFill>
            <a:latin typeface="Verdana" charset="0"/>
            <a:ea typeface="Verdana" charset="0"/>
            <a:cs typeface="Verdana" charset="0"/>
          </a:endParaRPr>
        </a:p>
      </dgm:t>
    </dgm:pt>
    <dgm:pt modelId="{CF587C7F-775D-264D-B7A3-6473FEBF20E9}" type="parTrans" cxnId="{C092AB9A-7CAC-714B-9A9C-2A7C7C26DA99}">
      <dgm:prSet/>
      <dgm:spPr/>
      <dgm:t>
        <a:bodyPr/>
        <a:lstStyle/>
        <a:p>
          <a:endParaRPr lang="en-US" sz="1000" b="1">
            <a:solidFill>
              <a:schemeClr val="bg1"/>
            </a:solidFill>
            <a:latin typeface="Verdana" charset="0"/>
            <a:ea typeface="Verdana" charset="0"/>
            <a:cs typeface="Verdana" charset="0"/>
          </a:endParaRPr>
        </a:p>
      </dgm:t>
    </dgm:pt>
    <dgm:pt modelId="{32C3F61A-2D85-694F-9716-B66AE9B06ED0}" type="sibTrans" cxnId="{C092AB9A-7CAC-714B-9A9C-2A7C7C26DA99}">
      <dgm:prSet/>
      <dgm:spPr>
        <a:noFill/>
        <a:ln>
          <a:noFill/>
        </a:ln>
      </dgm:spPr>
      <dgm:t>
        <a:bodyPr/>
        <a:lstStyle/>
        <a:p>
          <a:endParaRPr lang="en-US" sz="1000" b="1">
            <a:solidFill>
              <a:schemeClr val="bg1"/>
            </a:solidFill>
            <a:latin typeface="Verdana" charset="0"/>
            <a:ea typeface="Verdana" charset="0"/>
            <a:cs typeface="Verdana" charset="0"/>
          </a:endParaRPr>
        </a:p>
      </dgm:t>
    </dgm:pt>
    <dgm:pt modelId="{72C64314-83CA-D945-AF1F-E298D5935E6A}">
      <dgm:prSet custT="1"/>
      <dgm:spPr/>
      <dgm:t>
        <a:bodyPr/>
        <a:lstStyle/>
        <a:p>
          <a:r>
            <a:rPr lang="en-US" sz="1000" b="1" dirty="0" smtClean="0">
              <a:solidFill>
                <a:schemeClr val="bg1"/>
              </a:solidFill>
              <a:latin typeface="Verdana" charset="0"/>
              <a:ea typeface="Verdana" charset="0"/>
              <a:cs typeface="Verdana" charset="0"/>
            </a:rPr>
            <a:t>REGIONAL COORDINATOR</a:t>
          </a:r>
          <a:endParaRPr lang="en-US" sz="1000" b="1" dirty="0">
            <a:solidFill>
              <a:schemeClr val="bg1"/>
            </a:solidFill>
            <a:latin typeface="Verdana" charset="0"/>
            <a:ea typeface="Verdana" charset="0"/>
            <a:cs typeface="Verdana" charset="0"/>
          </a:endParaRPr>
        </a:p>
      </dgm:t>
    </dgm:pt>
    <dgm:pt modelId="{91953402-17C5-854B-9067-46879AC5C7BF}" type="parTrans" cxnId="{00615AD0-37A4-1847-8E8B-F9E15BA0D72F}">
      <dgm:prSet/>
      <dgm:spPr/>
      <dgm:t>
        <a:bodyPr/>
        <a:lstStyle/>
        <a:p>
          <a:endParaRPr lang="en-US" sz="1000" b="1">
            <a:solidFill>
              <a:schemeClr val="bg1"/>
            </a:solidFill>
            <a:latin typeface="Verdana" charset="0"/>
            <a:ea typeface="Verdana" charset="0"/>
            <a:cs typeface="Verdana" charset="0"/>
          </a:endParaRPr>
        </a:p>
      </dgm:t>
    </dgm:pt>
    <dgm:pt modelId="{B8060672-893B-DD43-A92C-9441DD5EB8A8}" type="sibTrans" cxnId="{00615AD0-37A4-1847-8E8B-F9E15BA0D72F}">
      <dgm:prSet/>
      <dgm:spPr>
        <a:noFill/>
        <a:ln>
          <a:noFill/>
        </a:ln>
      </dgm:spPr>
      <dgm:t>
        <a:bodyPr/>
        <a:lstStyle/>
        <a:p>
          <a:endParaRPr lang="en-US" sz="1000" b="1">
            <a:solidFill>
              <a:schemeClr val="bg1"/>
            </a:solidFill>
            <a:latin typeface="Verdana" charset="0"/>
            <a:ea typeface="Verdana" charset="0"/>
            <a:cs typeface="Verdana" charset="0"/>
          </a:endParaRPr>
        </a:p>
      </dgm:t>
    </dgm:pt>
    <dgm:pt modelId="{6C0F3C6E-359B-FF47-B20B-9CDD2C706F0E}">
      <dgm:prSet custT="1"/>
      <dgm:spPr/>
      <dgm:t>
        <a:bodyPr/>
        <a:lstStyle/>
        <a:p>
          <a:r>
            <a:rPr lang="en-US" sz="1000" b="1" dirty="0" smtClean="0">
              <a:solidFill>
                <a:schemeClr val="bg1"/>
              </a:solidFill>
              <a:latin typeface="Verdana" charset="0"/>
              <a:ea typeface="Verdana" charset="0"/>
              <a:cs typeface="Verdana" charset="0"/>
            </a:rPr>
            <a:t>REGIONAL OFFICERS</a:t>
          </a:r>
          <a:endParaRPr lang="en-US" sz="1000" b="1" dirty="0">
            <a:solidFill>
              <a:schemeClr val="bg1"/>
            </a:solidFill>
            <a:latin typeface="Verdana" charset="0"/>
            <a:ea typeface="Verdana" charset="0"/>
            <a:cs typeface="Verdana" charset="0"/>
          </a:endParaRPr>
        </a:p>
      </dgm:t>
    </dgm:pt>
    <dgm:pt modelId="{F1F489D8-04D5-684A-941A-D7CB5BDFB4BD}" type="parTrans" cxnId="{1E644973-E6EB-B14A-9323-01BD9F2710F6}">
      <dgm:prSet/>
      <dgm:spPr/>
      <dgm:t>
        <a:bodyPr/>
        <a:lstStyle/>
        <a:p>
          <a:endParaRPr lang="en-US" sz="1000" b="1">
            <a:solidFill>
              <a:schemeClr val="bg1"/>
            </a:solidFill>
            <a:latin typeface="Verdana" charset="0"/>
            <a:ea typeface="Verdana" charset="0"/>
            <a:cs typeface="Verdana" charset="0"/>
          </a:endParaRPr>
        </a:p>
      </dgm:t>
    </dgm:pt>
    <dgm:pt modelId="{C7C3A3A6-965D-2045-AF55-1E1F788F1748}" type="sibTrans" cxnId="{1E644973-E6EB-B14A-9323-01BD9F2710F6}">
      <dgm:prSet/>
      <dgm:spPr>
        <a:solidFill>
          <a:schemeClr val="bg2"/>
        </a:solidFill>
        <a:ln>
          <a:noFill/>
        </a:ln>
      </dgm:spPr>
      <dgm:t>
        <a:bodyPr/>
        <a:lstStyle/>
        <a:p>
          <a:endParaRPr lang="en-US" sz="1000" b="1">
            <a:solidFill>
              <a:schemeClr val="bg1"/>
            </a:solidFill>
            <a:latin typeface="Verdana" charset="0"/>
            <a:ea typeface="Verdana" charset="0"/>
            <a:cs typeface="Verdana" charset="0"/>
          </a:endParaRPr>
        </a:p>
      </dgm:t>
    </dgm:pt>
    <dgm:pt modelId="{723DA301-3C65-4945-A31C-757143117FF0}">
      <dgm:prSet custT="1"/>
      <dgm:spPr/>
      <dgm:t>
        <a:bodyPr/>
        <a:lstStyle/>
        <a:p>
          <a:r>
            <a:rPr lang="en-US" sz="1000" b="1" dirty="0" smtClean="0">
              <a:solidFill>
                <a:schemeClr val="bg1"/>
              </a:solidFill>
              <a:latin typeface="Verdana" charset="0"/>
              <a:ea typeface="Verdana" charset="0"/>
              <a:cs typeface="Verdana" charset="0"/>
            </a:rPr>
            <a:t>DISTRICT COORDINATOR</a:t>
          </a:r>
          <a:endParaRPr lang="en-US" sz="1000" b="1" dirty="0">
            <a:solidFill>
              <a:schemeClr val="bg1"/>
            </a:solidFill>
            <a:latin typeface="Verdana" charset="0"/>
            <a:ea typeface="Verdana" charset="0"/>
            <a:cs typeface="Verdana" charset="0"/>
          </a:endParaRPr>
        </a:p>
      </dgm:t>
    </dgm:pt>
    <dgm:pt modelId="{23E1EB6B-8F0D-9848-B6C7-A55A441A81CA}" type="parTrans" cxnId="{3F34B44E-ACEE-BD4E-84C0-98C6A063FC3F}">
      <dgm:prSet/>
      <dgm:spPr/>
      <dgm:t>
        <a:bodyPr/>
        <a:lstStyle/>
        <a:p>
          <a:endParaRPr lang="en-US" sz="1000" b="1">
            <a:solidFill>
              <a:schemeClr val="bg1"/>
            </a:solidFill>
            <a:latin typeface="Verdana" charset="0"/>
            <a:ea typeface="Verdana" charset="0"/>
            <a:cs typeface="Verdana" charset="0"/>
          </a:endParaRPr>
        </a:p>
      </dgm:t>
    </dgm:pt>
    <dgm:pt modelId="{033D5EFF-106F-3B46-8F61-FB04A813ED86}" type="sibTrans" cxnId="{3F34B44E-ACEE-BD4E-84C0-98C6A063FC3F}">
      <dgm:prSet/>
      <dgm:spPr>
        <a:noFill/>
        <a:ln>
          <a:noFill/>
        </a:ln>
      </dgm:spPr>
      <dgm:t>
        <a:bodyPr/>
        <a:lstStyle/>
        <a:p>
          <a:endParaRPr lang="en-US" sz="1000" b="1">
            <a:solidFill>
              <a:schemeClr val="bg1"/>
            </a:solidFill>
            <a:latin typeface="Verdana" charset="0"/>
            <a:ea typeface="Verdana" charset="0"/>
            <a:cs typeface="Verdana" charset="0"/>
          </a:endParaRPr>
        </a:p>
      </dgm:t>
    </dgm:pt>
    <dgm:pt modelId="{81BA567B-B545-9E43-AEFB-7FD2D61375A3}">
      <dgm:prSet custT="1"/>
      <dgm:spPr/>
      <dgm:t>
        <a:bodyPr/>
        <a:lstStyle/>
        <a:p>
          <a:r>
            <a:rPr lang="en-US" sz="1000" b="1" dirty="0" smtClean="0">
              <a:solidFill>
                <a:schemeClr val="bg1"/>
              </a:solidFill>
              <a:latin typeface="Verdana" charset="0"/>
              <a:ea typeface="Verdana" charset="0"/>
              <a:cs typeface="Verdana" charset="0"/>
            </a:rPr>
            <a:t>ADVISORS</a:t>
          </a:r>
          <a:endParaRPr lang="en-US" sz="1000" b="1" dirty="0">
            <a:solidFill>
              <a:schemeClr val="bg1"/>
            </a:solidFill>
            <a:latin typeface="Verdana" charset="0"/>
            <a:ea typeface="Verdana" charset="0"/>
            <a:cs typeface="Verdana" charset="0"/>
          </a:endParaRPr>
        </a:p>
      </dgm:t>
    </dgm:pt>
    <dgm:pt modelId="{119EB00C-C7C6-9B41-82B2-7EC811DBBC4B}" type="parTrans" cxnId="{DC09FAF0-9975-6349-B042-397A58627034}">
      <dgm:prSet/>
      <dgm:spPr/>
      <dgm:t>
        <a:bodyPr/>
        <a:lstStyle/>
        <a:p>
          <a:endParaRPr lang="en-US" sz="1000" b="1">
            <a:solidFill>
              <a:schemeClr val="bg1"/>
            </a:solidFill>
            <a:latin typeface="Verdana" charset="0"/>
            <a:ea typeface="Verdana" charset="0"/>
            <a:cs typeface="Verdana" charset="0"/>
          </a:endParaRPr>
        </a:p>
      </dgm:t>
    </dgm:pt>
    <dgm:pt modelId="{378A1495-9E85-434D-8ED0-454A746744F5}" type="sibTrans" cxnId="{DC09FAF0-9975-6349-B042-397A58627034}">
      <dgm:prSet/>
      <dgm:spPr>
        <a:solidFill>
          <a:schemeClr val="bg2"/>
        </a:solidFill>
        <a:ln>
          <a:noFill/>
        </a:ln>
      </dgm:spPr>
      <dgm:t>
        <a:bodyPr/>
        <a:lstStyle/>
        <a:p>
          <a:endParaRPr lang="en-US" sz="1000" b="1">
            <a:solidFill>
              <a:schemeClr val="bg1"/>
            </a:solidFill>
            <a:latin typeface="Verdana" charset="0"/>
            <a:ea typeface="Verdana" charset="0"/>
            <a:cs typeface="Verdana" charset="0"/>
          </a:endParaRPr>
        </a:p>
      </dgm:t>
    </dgm:pt>
    <dgm:pt modelId="{B0A0C359-84D7-C545-BD1C-B7D01203F928}">
      <dgm:prSet custT="1"/>
      <dgm:spPr/>
      <dgm:t>
        <a:bodyPr/>
        <a:lstStyle/>
        <a:p>
          <a:r>
            <a:rPr lang="en-US" sz="1000" b="1" dirty="0" smtClean="0">
              <a:solidFill>
                <a:schemeClr val="bg1"/>
              </a:solidFill>
              <a:latin typeface="Verdana" charset="0"/>
              <a:ea typeface="Verdana" charset="0"/>
              <a:cs typeface="Verdana" charset="0"/>
            </a:rPr>
            <a:t>CHAPTER OFFICERS</a:t>
          </a:r>
          <a:endParaRPr lang="en-US" sz="1000" b="1" dirty="0">
            <a:solidFill>
              <a:schemeClr val="bg1"/>
            </a:solidFill>
            <a:latin typeface="Verdana" charset="0"/>
            <a:ea typeface="Verdana" charset="0"/>
            <a:cs typeface="Verdana" charset="0"/>
          </a:endParaRPr>
        </a:p>
      </dgm:t>
    </dgm:pt>
    <dgm:pt modelId="{7E7B7898-42A7-A14F-87AF-CE90AA41B145}" type="parTrans" cxnId="{C513826E-CDE8-284B-BD69-9BB7B9B655B8}">
      <dgm:prSet/>
      <dgm:spPr/>
      <dgm:t>
        <a:bodyPr/>
        <a:lstStyle/>
        <a:p>
          <a:endParaRPr lang="en-US" sz="1000" b="1">
            <a:solidFill>
              <a:schemeClr val="bg1"/>
            </a:solidFill>
            <a:latin typeface="Verdana" charset="0"/>
            <a:ea typeface="Verdana" charset="0"/>
            <a:cs typeface="Verdana" charset="0"/>
          </a:endParaRPr>
        </a:p>
      </dgm:t>
    </dgm:pt>
    <dgm:pt modelId="{C128C0C1-89D8-8748-B27F-930F2A5D037F}" type="sibTrans" cxnId="{C513826E-CDE8-284B-BD69-9BB7B9B655B8}">
      <dgm:prSet/>
      <dgm:spPr>
        <a:noFill/>
        <a:ln>
          <a:noFill/>
        </a:ln>
      </dgm:spPr>
      <dgm:t>
        <a:bodyPr/>
        <a:lstStyle/>
        <a:p>
          <a:endParaRPr lang="en-US" sz="1000" b="1">
            <a:solidFill>
              <a:schemeClr val="bg1"/>
            </a:solidFill>
            <a:latin typeface="Verdana" charset="0"/>
            <a:ea typeface="Verdana" charset="0"/>
            <a:cs typeface="Verdana" charset="0"/>
          </a:endParaRPr>
        </a:p>
      </dgm:t>
    </dgm:pt>
    <dgm:pt modelId="{AEB65D28-61A9-B643-A585-83ECFBA84CF4}">
      <dgm:prSet custT="1"/>
      <dgm:spPr/>
      <dgm:t>
        <a:bodyPr/>
        <a:lstStyle/>
        <a:p>
          <a:r>
            <a:rPr lang="en-US" sz="1000" b="1" dirty="0" smtClean="0">
              <a:solidFill>
                <a:schemeClr val="bg1"/>
              </a:solidFill>
              <a:latin typeface="Verdana" charset="0"/>
              <a:ea typeface="Verdana" charset="0"/>
              <a:cs typeface="Verdana" charset="0"/>
            </a:rPr>
            <a:t>MEMBERS</a:t>
          </a:r>
          <a:endParaRPr lang="en-US" sz="1000" b="1" dirty="0">
            <a:solidFill>
              <a:schemeClr val="bg1"/>
            </a:solidFill>
            <a:latin typeface="Verdana" charset="0"/>
            <a:ea typeface="Verdana" charset="0"/>
            <a:cs typeface="Verdana" charset="0"/>
          </a:endParaRPr>
        </a:p>
      </dgm:t>
    </dgm:pt>
    <dgm:pt modelId="{9DA36297-E40E-2B44-B944-0C34AF397814}" type="parTrans" cxnId="{553AB9E6-D900-5942-B6B9-DB0D9835C11A}">
      <dgm:prSet/>
      <dgm:spPr/>
      <dgm:t>
        <a:bodyPr/>
        <a:lstStyle/>
        <a:p>
          <a:endParaRPr lang="en-US" sz="1000" b="1">
            <a:solidFill>
              <a:schemeClr val="bg1"/>
            </a:solidFill>
            <a:latin typeface="Verdana" charset="0"/>
            <a:ea typeface="Verdana" charset="0"/>
            <a:cs typeface="Verdana" charset="0"/>
          </a:endParaRPr>
        </a:p>
      </dgm:t>
    </dgm:pt>
    <dgm:pt modelId="{9534FDE4-2474-304D-B1E1-A6BF914DE81E}" type="sibTrans" cxnId="{553AB9E6-D900-5942-B6B9-DB0D9835C11A}">
      <dgm:prSet/>
      <dgm:spPr>
        <a:noFill/>
        <a:ln>
          <a:noFill/>
        </a:ln>
      </dgm:spPr>
      <dgm:t>
        <a:bodyPr/>
        <a:lstStyle/>
        <a:p>
          <a:endParaRPr lang="en-US" sz="1000" b="1">
            <a:solidFill>
              <a:schemeClr val="bg1"/>
            </a:solidFill>
            <a:latin typeface="Verdana" charset="0"/>
            <a:ea typeface="Verdana" charset="0"/>
            <a:cs typeface="Verdana" charset="0"/>
          </a:endParaRPr>
        </a:p>
      </dgm:t>
    </dgm:pt>
    <dgm:pt modelId="{2156176F-59EE-8947-A726-35D12872FC32}">
      <dgm:prSet custT="1"/>
      <dgm:spPr/>
      <dgm:t>
        <a:bodyPr/>
        <a:lstStyle/>
        <a:p>
          <a:r>
            <a:rPr lang="en-US" sz="1000" b="1" dirty="0" smtClean="0">
              <a:solidFill>
                <a:schemeClr val="bg1"/>
              </a:solidFill>
              <a:latin typeface="Verdana" charset="0"/>
              <a:ea typeface="Verdana" charset="0"/>
              <a:cs typeface="Verdana" charset="0"/>
            </a:rPr>
            <a:t>ALUMNI</a:t>
          </a:r>
          <a:endParaRPr lang="en-US" sz="1000" b="1" dirty="0">
            <a:solidFill>
              <a:schemeClr val="bg1"/>
            </a:solidFill>
            <a:latin typeface="Verdana" charset="0"/>
            <a:ea typeface="Verdana" charset="0"/>
            <a:cs typeface="Verdana" charset="0"/>
          </a:endParaRPr>
        </a:p>
      </dgm:t>
    </dgm:pt>
    <dgm:pt modelId="{10943180-F974-D94A-B153-C073B8EEEC21}" type="parTrans" cxnId="{4A3A472D-C144-4644-9EDC-5C2B704986D1}">
      <dgm:prSet/>
      <dgm:spPr/>
      <dgm:t>
        <a:bodyPr/>
        <a:lstStyle/>
        <a:p>
          <a:endParaRPr lang="en-US"/>
        </a:p>
      </dgm:t>
    </dgm:pt>
    <dgm:pt modelId="{7CDE8854-0E5B-CC40-88ED-E41943FE2AD4}" type="sibTrans" cxnId="{4A3A472D-C144-4644-9EDC-5C2B704986D1}">
      <dgm:prSet/>
      <dgm:spPr>
        <a:noFill/>
        <a:ln>
          <a:noFill/>
        </a:ln>
      </dgm:spPr>
      <dgm:t>
        <a:bodyPr/>
        <a:lstStyle/>
        <a:p>
          <a:endParaRPr lang="en-US"/>
        </a:p>
      </dgm:t>
    </dgm:pt>
    <dgm:pt modelId="{DCA42FB7-BE79-AE4E-908C-CE737CD6F3FA}" type="pres">
      <dgm:prSet presAssocID="{9BF2BBB1-4749-D64A-B6F2-837424A6CE74}" presName="Name0" presStyleCnt="0">
        <dgm:presLayoutVars>
          <dgm:chMax val="21"/>
          <dgm:chPref val="21"/>
        </dgm:presLayoutVars>
      </dgm:prSet>
      <dgm:spPr/>
      <dgm:t>
        <a:bodyPr/>
        <a:lstStyle/>
        <a:p>
          <a:endParaRPr lang="en-US"/>
        </a:p>
      </dgm:t>
    </dgm:pt>
    <dgm:pt modelId="{EFACE859-01BA-774E-B132-FA86E74D00F2}" type="pres">
      <dgm:prSet presAssocID="{7B32AA95-F8BC-FC44-B5B6-3D9CB28A02D7}" presName="text1" presStyleCnt="0"/>
      <dgm:spPr/>
    </dgm:pt>
    <dgm:pt modelId="{170BF0F0-6020-8943-80F6-5737845DE284}" type="pres">
      <dgm:prSet presAssocID="{7B32AA95-F8BC-FC44-B5B6-3D9CB28A02D7}" presName="textRepeatNode" presStyleLbl="alignNode1" presStyleIdx="0" presStyleCnt="10" custLinFactNeighborX="-86266" custLinFactNeighborY="-55036">
        <dgm:presLayoutVars>
          <dgm:chMax val="0"/>
          <dgm:chPref val="0"/>
          <dgm:bulletEnabled val="1"/>
        </dgm:presLayoutVars>
      </dgm:prSet>
      <dgm:spPr/>
      <dgm:t>
        <a:bodyPr/>
        <a:lstStyle/>
        <a:p>
          <a:endParaRPr lang="en-US"/>
        </a:p>
      </dgm:t>
    </dgm:pt>
    <dgm:pt modelId="{38B72602-8736-A94E-A802-ABD86F0EAEDF}" type="pres">
      <dgm:prSet presAssocID="{7B32AA95-F8BC-FC44-B5B6-3D9CB28A02D7}" presName="textaccent1" presStyleCnt="0"/>
      <dgm:spPr/>
    </dgm:pt>
    <dgm:pt modelId="{997ED67F-A099-CF48-89B5-BD63596001E5}" type="pres">
      <dgm:prSet presAssocID="{7B32AA95-F8BC-FC44-B5B6-3D9CB28A02D7}" presName="accentRepeatNode" presStyleLbl="solidAlignAcc1" presStyleIdx="0" presStyleCnt="20"/>
      <dgm:spPr/>
    </dgm:pt>
    <dgm:pt modelId="{03480C58-D809-7947-92F0-DC14F00B091B}" type="pres">
      <dgm:prSet presAssocID="{DC23FAFB-E66E-704F-87A0-BB28C915889B}" presName="image1" presStyleCnt="0"/>
      <dgm:spPr/>
    </dgm:pt>
    <dgm:pt modelId="{998FA2D6-6AC4-7D49-ACED-5FE611DFDF36}" type="pres">
      <dgm:prSet presAssocID="{DC23FAFB-E66E-704F-87A0-BB28C915889B}" presName="imageRepeatNode" presStyleLbl="alignAcc1" presStyleIdx="0" presStyleCnt="10" custLinFactNeighborX="85560" custLinFactNeighborY="-56401"/>
      <dgm:spPr/>
      <dgm:t>
        <a:bodyPr/>
        <a:lstStyle/>
        <a:p>
          <a:endParaRPr lang="en-US"/>
        </a:p>
      </dgm:t>
    </dgm:pt>
    <dgm:pt modelId="{74389838-73EA-F549-8D15-C15913E1A5CC}" type="pres">
      <dgm:prSet presAssocID="{DC23FAFB-E66E-704F-87A0-BB28C915889B}" presName="imageaccent1" presStyleCnt="0"/>
      <dgm:spPr/>
    </dgm:pt>
    <dgm:pt modelId="{23FC15C1-C19C-C54D-B61E-223ECC010E6A}" type="pres">
      <dgm:prSet presAssocID="{DC23FAFB-E66E-704F-87A0-BB28C915889B}" presName="accentRepeatNode" presStyleLbl="solidAlignAcc1" presStyleIdx="1" presStyleCnt="20"/>
      <dgm:spPr>
        <a:noFill/>
        <a:ln>
          <a:noFill/>
        </a:ln>
      </dgm:spPr>
    </dgm:pt>
    <dgm:pt modelId="{30ACB033-5BC3-FC43-947C-E15AE13CE2D3}" type="pres">
      <dgm:prSet presAssocID="{2C352D4B-7F3B-6F48-A4BF-36A6066A74D6}" presName="text2" presStyleCnt="0"/>
      <dgm:spPr/>
    </dgm:pt>
    <dgm:pt modelId="{362AE730-87AC-4940-8F9E-7D37FE62E9E1}" type="pres">
      <dgm:prSet presAssocID="{2C352D4B-7F3B-6F48-A4BF-36A6066A74D6}" presName="textRepeatNode" presStyleLbl="alignNode1" presStyleIdx="1" presStyleCnt="10" custLinFactNeighborX="-86266" custLinFactNeighborY="56232">
        <dgm:presLayoutVars>
          <dgm:chMax val="0"/>
          <dgm:chPref val="0"/>
          <dgm:bulletEnabled val="1"/>
        </dgm:presLayoutVars>
      </dgm:prSet>
      <dgm:spPr/>
      <dgm:t>
        <a:bodyPr/>
        <a:lstStyle/>
        <a:p>
          <a:endParaRPr lang="en-US"/>
        </a:p>
      </dgm:t>
    </dgm:pt>
    <dgm:pt modelId="{95165132-CD87-8746-8FBB-C83065F9EE36}" type="pres">
      <dgm:prSet presAssocID="{2C352D4B-7F3B-6F48-A4BF-36A6066A74D6}" presName="textaccent2" presStyleCnt="0"/>
      <dgm:spPr/>
    </dgm:pt>
    <dgm:pt modelId="{742504EB-7582-B94D-88EF-3CAA560A0F6A}" type="pres">
      <dgm:prSet presAssocID="{2C352D4B-7F3B-6F48-A4BF-36A6066A74D6}" presName="accentRepeatNode" presStyleLbl="solidAlignAcc1" presStyleIdx="2" presStyleCnt="20"/>
      <dgm:spPr/>
    </dgm:pt>
    <dgm:pt modelId="{CB361B48-A148-1543-8619-11F6E1D88B61}" type="pres">
      <dgm:prSet presAssocID="{2A555772-DB0A-4343-BE2C-47279644F9C7}" presName="image2" presStyleCnt="0"/>
      <dgm:spPr/>
    </dgm:pt>
    <dgm:pt modelId="{FCF4A728-6700-BA4B-A9F0-1187C0859902}" type="pres">
      <dgm:prSet presAssocID="{2A555772-DB0A-4343-BE2C-47279644F9C7}" presName="imageRepeatNode" presStyleLbl="alignAcc1" presStyleIdx="1" presStyleCnt="10" custLinFactX="73852" custLinFactY="-9615" custLinFactNeighborX="100000" custLinFactNeighborY="-100000"/>
      <dgm:spPr/>
      <dgm:t>
        <a:bodyPr/>
        <a:lstStyle/>
        <a:p>
          <a:endParaRPr lang="en-US"/>
        </a:p>
      </dgm:t>
    </dgm:pt>
    <dgm:pt modelId="{D5DB4BAE-3E45-B741-B029-75CC5419295D}" type="pres">
      <dgm:prSet presAssocID="{2A555772-DB0A-4343-BE2C-47279644F9C7}" presName="imageaccent2" presStyleCnt="0"/>
      <dgm:spPr/>
    </dgm:pt>
    <dgm:pt modelId="{FB079780-A6B5-C140-AD79-E77714F2A249}" type="pres">
      <dgm:prSet presAssocID="{2A555772-DB0A-4343-BE2C-47279644F9C7}" presName="accentRepeatNode" presStyleLbl="solidAlignAcc1" presStyleIdx="3" presStyleCnt="20"/>
      <dgm:spPr/>
    </dgm:pt>
    <dgm:pt modelId="{DDAB12C7-65DA-7248-8D71-5EDE64E965A9}" type="pres">
      <dgm:prSet presAssocID="{8068EAC9-0C6D-D344-9C7B-4C37EF611F7B}" presName="text3" presStyleCnt="0"/>
      <dgm:spPr/>
    </dgm:pt>
    <dgm:pt modelId="{47E71A2D-C700-1D4B-B565-B48B887DA15C}" type="pres">
      <dgm:prSet presAssocID="{8068EAC9-0C6D-D344-9C7B-4C37EF611F7B}" presName="textRepeatNode" presStyleLbl="alignNode1" presStyleIdx="2" presStyleCnt="10" custLinFactNeighborX="86266" custLinFactNeighborY="53839">
        <dgm:presLayoutVars>
          <dgm:chMax val="0"/>
          <dgm:chPref val="0"/>
          <dgm:bulletEnabled val="1"/>
        </dgm:presLayoutVars>
      </dgm:prSet>
      <dgm:spPr/>
      <dgm:t>
        <a:bodyPr/>
        <a:lstStyle/>
        <a:p>
          <a:endParaRPr lang="en-US"/>
        </a:p>
      </dgm:t>
    </dgm:pt>
    <dgm:pt modelId="{9110FC25-FFA1-E54E-9AE7-10CB862E72A1}" type="pres">
      <dgm:prSet presAssocID="{8068EAC9-0C6D-D344-9C7B-4C37EF611F7B}" presName="textaccent3" presStyleCnt="0"/>
      <dgm:spPr/>
    </dgm:pt>
    <dgm:pt modelId="{E74C83EA-F619-B848-AC47-7E4334C740F9}" type="pres">
      <dgm:prSet presAssocID="{8068EAC9-0C6D-D344-9C7B-4C37EF611F7B}" presName="accentRepeatNode" presStyleLbl="solidAlignAcc1" presStyleIdx="4" presStyleCnt="20"/>
      <dgm:spPr>
        <a:noFill/>
        <a:ln>
          <a:noFill/>
        </a:ln>
      </dgm:spPr>
    </dgm:pt>
    <dgm:pt modelId="{97DE1CA9-D2B1-9F4F-8A69-A7095E089EAB}" type="pres">
      <dgm:prSet presAssocID="{32C3F61A-2D85-694F-9716-B66AE9B06ED0}" presName="image3" presStyleCnt="0"/>
      <dgm:spPr/>
    </dgm:pt>
    <dgm:pt modelId="{DCB2CF54-51EA-F94E-B791-C54A102542D7}" type="pres">
      <dgm:prSet presAssocID="{32C3F61A-2D85-694F-9716-B66AE9B06ED0}" presName="imageRepeatNode" presStyleLbl="alignAcc1" presStyleIdx="2" presStyleCnt="10" custLinFactX="100000" custLinFactY="100000" custLinFactNeighborX="160674" custLinFactNeighborY="179600"/>
      <dgm:spPr/>
      <dgm:t>
        <a:bodyPr/>
        <a:lstStyle/>
        <a:p>
          <a:endParaRPr lang="en-US"/>
        </a:p>
      </dgm:t>
    </dgm:pt>
    <dgm:pt modelId="{F2B6AAAA-C543-314E-9FAC-14CCD76EFCA2}" type="pres">
      <dgm:prSet presAssocID="{32C3F61A-2D85-694F-9716-B66AE9B06ED0}" presName="imageaccent3" presStyleCnt="0"/>
      <dgm:spPr/>
    </dgm:pt>
    <dgm:pt modelId="{FB58FE47-AF5A-F24F-8EBD-0CBEC40EFF43}" type="pres">
      <dgm:prSet presAssocID="{32C3F61A-2D85-694F-9716-B66AE9B06ED0}" presName="accentRepeatNode" presStyleLbl="solidAlignAcc1" presStyleIdx="5" presStyleCnt="20"/>
      <dgm:spPr>
        <a:noFill/>
        <a:ln>
          <a:noFill/>
        </a:ln>
      </dgm:spPr>
    </dgm:pt>
    <dgm:pt modelId="{087E499F-E2DB-6B4B-92DC-3EED059F6C30}" type="pres">
      <dgm:prSet presAssocID="{72C64314-83CA-D945-AF1F-E298D5935E6A}" presName="text4" presStyleCnt="0"/>
      <dgm:spPr/>
    </dgm:pt>
    <dgm:pt modelId="{4C8C7A1B-DA08-5F4D-9C85-0674C1F3FD50}" type="pres">
      <dgm:prSet presAssocID="{72C64314-83CA-D945-AF1F-E298D5935E6A}" presName="textRepeatNode" presStyleLbl="alignNode1" presStyleIdx="3" presStyleCnt="10" custLinFactNeighborX="-715" custLinFactNeighborY="0">
        <dgm:presLayoutVars>
          <dgm:chMax val="0"/>
          <dgm:chPref val="0"/>
          <dgm:bulletEnabled val="1"/>
        </dgm:presLayoutVars>
      </dgm:prSet>
      <dgm:spPr/>
      <dgm:t>
        <a:bodyPr/>
        <a:lstStyle/>
        <a:p>
          <a:endParaRPr lang="en-US"/>
        </a:p>
      </dgm:t>
    </dgm:pt>
    <dgm:pt modelId="{F26B76A6-1075-6C46-A17D-DD7699F5AFBA}" type="pres">
      <dgm:prSet presAssocID="{72C64314-83CA-D945-AF1F-E298D5935E6A}" presName="textaccent4" presStyleCnt="0"/>
      <dgm:spPr/>
    </dgm:pt>
    <dgm:pt modelId="{D37B71DF-E1D8-154C-A12F-338BE170E0AA}" type="pres">
      <dgm:prSet presAssocID="{72C64314-83CA-D945-AF1F-E298D5935E6A}" presName="accentRepeatNode" presStyleLbl="solidAlignAcc1" presStyleIdx="6" presStyleCnt="20"/>
      <dgm:spPr>
        <a:noFill/>
        <a:ln>
          <a:noFill/>
        </a:ln>
      </dgm:spPr>
    </dgm:pt>
    <dgm:pt modelId="{83E6F3F3-E64C-274B-A6AE-B0AD9274E55D}" type="pres">
      <dgm:prSet presAssocID="{B8060672-893B-DD43-A92C-9441DD5EB8A8}" presName="image4" presStyleCnt="0"/>
      <dgm:spPr/>
    </dgm:pt>
    <dgm:pt modelId="{0F5D20CF-725F-2C42-A094-9ACE9B21912A}" type="pres">
      <dgm:prSet presAssocID="{B8060672-893B-DD43-A92C-9441DD5EB8A8}" presName="imageRepeatNode" presStyleLbl="alignAcc1" presStyleIdx="3" presStyleCnt="10" custLinFactX="73559" custLinFactNeighborX="100000" custLinFactNeighborY="1197"/>
      <dgm:spPr/>
      <dgm:t>
        <a:bodyPr/>
        <a:lstStyle/>
        <a:p>
          <a:endParaRPr lang="en-US"/>
        </a:p>
      </dgm:t>
    </dgm:pt>
    <dgm:pt modelId="{700F1492-662B-4340-8AA1-7D23287D081D}" type="pres">
      <dgm:prSet presAssocID="{B8060672-893B-DD43-A92C-9441DD5EB8A8}" presName="imageaccent4" presStyleCnt="0"/>
      <dgm:spPr/>
    </dgm:pt>
    <dgm:pt modelId="{77FAD59C-3EF7-A046-8793-3585FC974F49}" type="pres">
      <dgm:prSet presAssocID="{B8060672-893B-DD43-A92C-9441DD5EB8A8}" presName="accentRepeatNode" presStyleLbl="solidAlignAcc1" presStyleIdx="7" presStyleCnt="20"/>
      <dgm:spPr/>
    </dgm:pt>
    <dgm:pt modelId="{664D942E-7D6C-2248-8A63-F06540E65830}" type="pres">
      <dgm:prSet presAssocID="{6C0F3C6E-359B-FF47-B20B-9CDD2C706F0E}" presName="text5" presStyleCnt="0"/>
      <dgm:spPr/>
    </dgm:pt>
    <dgm:pt modelId="{1B749803-0624-3A4E-8DD5-1A0FE9EAEA48}" type="pres">
      <dgm:prSet presAssocID="{6C0F3C6E-359B-FF47-B20B-9CDD2C706F0E}" presName="textRepeatNode" presStyleLbl="alignNode1" presStyleIdx="4" presStyleCnt="10" custLinFactY="67499" custLinFactNeighborX="-86729" custLinFactNeighborY="100000">
        <dgm:presLayoutVars>
          <dgm:chMax val="0"/>
          <dgm:chPref val="0"/>
          <dgm:bulletEnabled val="1"/>
        </dgm:presLayoutVars>
      </dgm:prSet>
      <dgm:spPr/>
      <dgm:t>
        <a:bodyPr/>
        <a:lstStyle/>
        <a:p>
          <a:endParaRPr lang="en-US"/>
        </a:p>
      </dgm:t>
    </dgm:pt>
    <dgm:pt modelId="{843CF521-A84F-954B-B609-2A6D7FF91D90}" type="pres">
      <dgm:prSet presAssocID="{6C0F3C6E-359B-FF47-B20B-9CDD2C706F0E}" presName="textaccent5" presStyleCnt="0"/>
      <dgm:spPr/>
    </dgm:pt>
    <dgm:pt modelId="{722BE457-3EB9-F349-9455-85562E8D00BD}" type="pres">
      <dgm:prSet presAssocID="{6C0F3C6E-359B-FF47-B20B-9CDD2C706F0E}" presName="accentRepeatNode" presStyleLbl="solidAlignAcc1" presStyleIdx="8" presStyleCnt="20"/>
      <dgm:spPr/>
    </dgm:pt>
    <dgm:pt modelId="{8B1BBC7F-2F82-A440-A6B5-7C5ED2857DED}" type="pres">
      <dgm:prSet presAssocID="{C7C3A3A6-965D-2045-AF55-1E1F788F1748}" presName="image5" presStyleCnt="0"/>
      <dgm:spPr/>
    </dgm:pt>
    <dgm:pt modelId="{A49B24D7-285D-6947-BDB3-28B3AD70C42A}" type="pres">
      <dgm:prSet presAssocID="{C7C3A3A6-965D-2045-AF55-1E1F788F1748}" presName="imageRepeatNode" presStyleLbl="alignAcc1" presStyleIdx="4" presStyleCnt="10" custLinFactX="-200000" custLinFactY="66742" custLinFactNeighborX="-230229" custLinFactNeighborY="100000"/>
      <dgm:spPr/>
      <dgm:t>
        <a:bodyPr/>
        <a:lstStyle/>
        <a:p>
          <a:endParaRPr lang="en-US"/>
        </a:p>
      </dgm:t>
    </dgm:pt>
    <dgm:pt modelId="{3657D890-F1CB-3E46-AD63-845335B0B03A}" type="pres">
      <dgm:prSet presAssocID="{C7C3A3A6-965D-2045-AF55-1E1F788F1748}" presName="imageaccent5" presStyleCnt="0"/>
      <dgm:spPr/>
    </dgm:pt>
    <dgm:pt modelId="{5D4671D6-298F-E347-9B2F-21DB8EA7E907}" type="pres">
      <dgm:prSet presAssocID="{C7C3A3A6-965D-2045-AF55-1E1F788F1748}" presName="accentRepeatNode" presStyleLbl="solidAlignAcc1" presStyleIdx="9" presStyleCnt="20"/>
      <dgm:spPr>
        <a:noFill/>
        <a:ln>
          <a:noFill/>
        </a:ln>
      </dgm:spPr>
    </dgm:pt>
    <dgm:pt modelId="{4759CCF0-388A-4D47-99E9-3E5A179A8DA4}" type="pres">
      <dgm:prSet presAssocID="{723DA301-3C65-4945-A31C-757143117FF0}" presName="text6" presStyleCnt="0"/>
      <dgm:spPr/>
    </dgm:pt>
    <dgm:pt modelId="{AA965FF9-82B3-3445-9875-69133E0D7B70}" type="pres">
      <dgm:prSet presAssocID="{723DA301-3C65-4945-A31C-757143117FF0}" presName="textRepeatNode" presStyleLbl="alignNode1" presStyleIdx="5" presStyleCnt="10" custLinFactY="-66304" custLinFactNeighborX="-86266" custLinFactNeighborY="-100000">
        <dgm:presLayoutVars>
          <dgm:chMax val="0"/>
          <dgm:chPref val="0"/>
          <dgm:bulletEnabled val="1"/>
        </dgm:presLayoutVars>
      </dgm:prSet>
      <dgm:spPr/>
      <dgm:t>
        <a:bodyPr/>
        <a:lstStyle/>
        <a:p>
          <a:endParaRPr lang="en-US"/>
        </a:p>
      </dgm:t>
    </dgm:pt>
    <dgm:pt modelId="{F1AF0701-EAE1-8845-9973-C7E6E2D1087C}" type="pres">
      <dgm:prSet presAssocID="{723DA301-3C65-4945-A31C-757143117FF0}" presName="textaccent6" presStyleCnt="0"/>
      <dgm:spPr/>
    </dgm:pt>
    <dgm:pt modelId="{2D0630E6-1506-184F-AEBF-44D2295307C8}" type="pres">
      <dgm:prSet presAssocID="{723DA301-3C65-4945-A31C-757143117FF0}" presName="accentRepeatNode" presStyleLbl="solidAlignAcc1" presStyleIdx="10" presStyleCnt="20"/>
      <dgm:spPr/>
    </dgm:pt>
    <dgm:pt modelId="{D6FCEF21-D066-424A-AB2B-B42D28D5E45D}" type="pres">
      <dgm:prSet presAssocID="{033D5EFF-106F-3B46-8F61-FB04A813ED86}" presName="image6" presStyleCnt="0"/>
      <dgm:spPr/>
    </dgm:pt>
    <dgm:pt modelId="{B651E61F-D6DB-184D-93A3-EA9C8BFCD129}" type="pres">
      <dgm:prSet presAssocID="{033D5EFF-106F-3B46-8F61-FB04A813ED86}" presName="imageRepeatNode" presStyleLbl="alignAcc1" presStyleIdx="5" presStyleCnt="10" custLinFactX="-73559" custLinFactNeighborX="-100000"/>
      <dgm:spPr/>
      <dgm:t>
        <a:bodyPr/>
        <a:lstStyle/>
        <a:p>
          <a:endParaRPr lang="en-US"/>
        </a:p>
      </dgm:t>
    </dgm:pt>
    <dgm:pt modelId="{DAD47D12-19CF-0446-8613-7A50ACF73202}" type="pres">
      <dgm:prSet presAssocID="{033D5EFF-106F-3B46-8F61-FB04A813ED86}" presName="imageaccent6" presStyleCnt="0"/>
      <dgm:spPr/>
    </dgm:pt>
    <dgm:pt modelId="{5E7737C3-1AAB-2342-9A23-92573CDC6A32}" type="pres">
      <dgm:prSet presAssocID="{033D5EFF-106F-3B46-8F61-FB04A813ED86}" presName="accentRepeatNode" presStyleLbl="solidAlignAcc1" presStyleIdx="11" presStyleCnt="20"/>
      <dgm:spPr/>
    </dgm:pt>
    <dgm:pt modelId="{66DA456B-8AA8-E843-96EB-5E330A7F5B87}" type="pres">
      <dgm:prSet presAssocID="{81BA567B-B545-9E43-AEFB-7FD2D61375A3}" presName="text7" presStyleCnt="0"/>
      <dgm:spPr/>
    </dgm:pt>
    <dgm:pt modelId="{B2397946-46ED-934A-9E6F-2315AFD60D77}" type="pres">
      <dgm:prSet presAssocID="{81BA567B-B545-9E43-AEFB-7FD2D61375A3}" presName="textRepeatNode" presStyleLbl="alignNode1" presStyleIdx="6" presStyleCnt="10" custLinFactX="72532" custLinFactY="-11268" custLinFactNeighborX="100000" custLinFactNeighborY="-100000">
        <dgm:presLayoutVars>
          <dgm:chMax val="0"/>
          <dgm:chPref val="0"/>
          <dgm:bulletEnabled val="1"/>
        </dgm:presLayoutVars>
      </dgm:prSet>
      <dgm:spPr/>
      <dgm:t>
        <a:bodyPr/>
        <a:lstStyle/>
        <a:p>
          <a:endParaRPr lang="en-US"/>
        </a:p>
      </dgm:t>
    </dgm:pt>
    <dgm:pt modelId="{CF973C64-D173-7D49-8B0B-54C68A5D3379}" type="pres">
      <dgm:prSet presAssocID="{81BA567B-B545-9E43-AEFB-7FD2D61375A3}" presName="textaccent7" presStyleCnt="0"/>
      <dgm:spPr/>
    </dgm:pt>
    <dgm:pt modelId="{37A15F0F-D7D4-3149-BD4E-A02068E3FE5C}" type="pres">
      <dgm:prSet presAssocID="{81BA567B-B545-9E43-AEFB-7FD2D61375A3}" presName="accentRepeatNode" presStyleLbl="solidAlignAcc1" presStyleIdx="12" presStyleCnt="20"/>
      <dgm:spPr>
        <a:noFill/>
        <a:ln>
          <a:noFill/>
        </a:ln>
      </dgm:spPr>
    </dgm:pt>
    <dgm:pt modelId="{7D96C19F-49AA-2340-8C3B-CF9C616DACFD}" type="pres">
      <dgm:prSet presAssocID="{378A1495-9E85-434D-8ED0-454A746744F5}" presName="image7" presStyleCnt="0"/>
      <dgm:spPr/>
    </dgm:pt>
    <dgm:pt modelId="{1413B8FF-689F-C649-A5B5-313F7FB3D325}" type="pres">
      <dgm:prSet presAssocID="{378A1495-9E85-434D-8ED0-454A746744F5}" presName="imageRepeatNode" presStyleLbl="alignAcc1" presStyleIdx="6" presStyleCnt="10" custLinFactY="-100000" custLinFactNeighborX="-86026" custLinFactNeighborY="-177637"/>
      <dgm:spPr/>
      <dgm:t>
        <a:bodyPr/>
        <a:lstStyle/>
        <a:p>
          <a:endParaRPr lang="en-US"/>
        </a:p>
      </dgm:t>
    </dgm:pt>
    <dgm:pt modelId="{F6AEA044-B3F7-D34A-9768-0A76117185EE}" type="pres">
      <dgm:prSet presAssocID="{378A1495-9E85-434D-8ED0-454A746744F5}" presName="imageaccent7" presStyleCnt="0"/>
      <dgm:spPr/>
    </dgm:pt>
    <dgm:pt modelId="{D035011B-6F9E-B747-96E0-D6BBA7F8AC2B}" type="pres">
      <dgm:prSet presAssocID="{378A1495-9E85-434D-8ED0-454A746744F5}" presName="accentRepeatNode" presStyleLbl="solidAlignAcc1" presStyleIdx="13" presStyleCnt="20"/>
      <dgm:spPr>
        <a:noFill/>
        <a:ln>
          <a:noFill/>
        </a:ln>
      </dgm:spPr>
    </dgm:pt>
    <dgm:pt modelId="{C9092197-8E15-6543-B0D6-BCC01D530DD3}" type="pres">
      <dgm:prSet presAssocID="{B0A0C359-84D7-C545-BD1C-B7D01203F928}" presName="text8" presStyleCnt="0"/>
      <dgm:spPr/>
    </dgm:pt>
    <dgm:pt modelId="{FF1EA77C-98A5-4A42-8DCC-6915DC28A045}" type="pres">
      <dgm:prSet presAssocID="{B0A0C359-84D7-C545-BD1C-B7D01203F928}" presName="textRepeatNode" presStyleLbl="alignNode1" presStyleIdx="7" presStyleCnt="10" custLinFactX="-71505" custLinFactNeighborX="-100000">
        <dgm:presLayoutVars>
          <dgm:chMax val="0"/>
          <dgm:chPref val="0"/>
          <dgm:bulletEnabled val="1"/>
        </dgm:presLayoutVars>
      </dgm:prSet>
      <dgm:spPr/>
      <dgm:t>
        <a:bodyPr/>
        <a:lstStyle/>
        <a:p>
          <a:endParaRPr lang="en-US"/>
        </a:p>
      </dgm:t>
    </dgm:pt>
    <dgm:pt modelId="{A6236208-5BA0-A340-8D6A-CB77D6C93C1C}" type="pres">
      <dgm:prSet presAssocID="{B0A0C359-84D7-C545-BD1C-B7D01203F928}" presName="textaccent8" presStyleCnt="0"/>
      <dgm:spPr/>
    </dgm:pt>
    <dgm:pt modelId="{BA69A44A-903C-7247-9953-644C5E85BBD8}" type="pres">
      <dgm:prSet presAssocID="{B0A0C359-84D7-C545-BD1C-B7D01203F928}" presName="accentRepeatNode" presStyleLbl="solidAlignAcc1" presStyleIdx="14" presStyleCnt="20"/>
      <dgm:spPr>
        <a:noFill/>
        <a:ln>
          <a:noFill/>
        </a:ln>
      </dgm:spPr>
    </dgm:pt>
    <dgm:pt modelId="{9953D9C3-ADA3-1845-8C21-D506C13E9D9A}" type="pres">
      <dgm:prSet presAssocID="{C128C0C1-89D8-8748-B27F-930F2A5D037F}" presName="image8" presStyleCnt="0"/>
      <dgm:spPr/>
    </dgm:pt>
    <dgm:pt modelId="{DF3F04D0-8367-D34B-8D27-4E5F54CE41CE}" type="pres">
      <dgm:prSet presAssocID="{C128C0C1-89D8-8748-B27F-930F2A5D037F}" presName="imageRepeatNode" presStyleLbl="alignAcc1" presStyleIdx="7" presStyleCnt="10" custLinFactX="-72332" custLinFactNeighborX="-100000" custLinFactNeighborY="0"/>
      <dgm:spPr/>
      <dgm:t>
        <a:bodyPr/>
        <a:lstStyle/>
        <a:p>
          <a:endParaRPr lang="en-US"/>
        </a:p>
      </dgm:t>
    </dgm:pt>
    <dgm:pt modelId="{43BF9545-A517-BF48-A655-03156B2D51DC}" type="pres">
      <dgm:prSet presAssocID="{C128C0C1-89D8-8748-B27F-930F2A5D037F}" presName="imageaccent8" presStyleCnt="0"/>
      <dgm:spPr/>
    </dgm:pt>
    <dgm:pt modelId="{ECFF3EA5-8D23-3546-93A3-835CE8F4C96A}" type="pres">
      <dgm:prSet presAssocID="{C128C0C1-89D8-8748-B27F-930F2A5D037F}" presName="accentRepeatNode" presStyleLbl="solidAlignAcc1" presStyleIdx="15" presStyleCnt="20"/>
      <dgm:spPr>
        <a:noFill/>
        <a:ln>
          <a:noFill/>
        </a:ln>
      </dgm:spPr>
    </dgm:pt>
    <dgm:pt modelId="{975F2091-AA61-C342-8CB9-C3C3B5C65D23}" type="pres">
      <dgm:prSet presAssocID="{AEB65D28-61A9-B643-A585-83ECFBA84CF4}" presName="text9" presStyleCnt="0"/>
      <dgm:spPr/>
    </dgm:pt>
    <dgm:pt modelId="{3C0CCFF6-1EF8-E64A-9355-D7C3424AD9C5}" type="pres">
      <dgm:prSet presAssocID="{AEB65D28-61A9-B643-A585-83ECFBA84CF4}" presName="textRepeatNode" presStyleLbl="alignNode1" presStyleIdx="8" presStyleCnt="10" custLinFactY="65107" custLinFactNeighborX="-84212" custLinFactNeighborY="100000">
        <dgm:presLayoutVars>
          <dgm:chMax val="0"/>
          <dgm:chPref val="0"/>
          <dgm:bulletEnabled val="1"/>
        </dgm:presLayoutVars>
      </dgm:prSet>
      <dgm:spPr/>
      <dgm:t>
        <a:bodyPr/>
        <a:lstStyle/>
        <a:p>
          <a:endParaRPr lang="en-US"/>
        </a:p>
      </dgm:t>
    </dgm:pt>
    <dgm:pt modelId="{7AA3005D-01D9-6449-A38C-44CBE91993CB}" type="pres">
      <dgm:prSet presAssocID="{AEB65D28-61A9-B643-A585-83ECFBA84CF4}" presName="textaccent9" presStyleCnt="0"/>
      <dgm:spPr/>
    </dgm:pt>
    <dgm:pt modelId="{63328FFC-BEE0-4D42-A231-D41477D86885}" type="pres">
      <dgm:prSet presAssocID="{AEB65D28-61A9-B643-A585-83ECFBA84CF4}" presName="accentRepeatNode" presStyleLbl="solidAlignAcc1" presStyleIdx="16" presStyleCnt="20"/>
      <dgm:spPr>
        <a:noFill/>
        <a:ln>
          <a:noFill/>
        </a:ln>
      </dgm:spPr>
    </dgm:pt>
    <dgm:pt modelId="{AB687F0B-2E5F-5043-B12F-33DE735F11C9}" type="pres">
      <dgm:prSet presAssocID="{9534FDE4-2474-304D-B1E1-A6BF914DE81E}" presName="image9" presStyleCnt="0"/>
      <dgm:spPr/>
    </dgm:pt>
    <dgm:pt modelId="{F4416E25-0193-044D-8603-8F9396DEBAD6}" type="pres">
      <dgm:prSet presAssocID="{9534FDE4-2474-304D-B1E1-A6BF914DE81E}" presName="imageRepeatNode" presStyleLbl="alignAcc1" presStyleIdx="8" presStyleCnt="10" custLinFactY="-11841" custLinFactNeighborX="2443" custLinFactNeighborY="-100000"/>
      <dgm:spPr/>
      <dgm:t>
        <a:bodyPr/>
        <a:lstStyle/>
        <a:p>
          <a:endParaRPr lang="en-US"/>
        </a:p>
      </dgm:t>
    </dgm:pt>
    <dgm:pt modelId="{57596876-97BB-0B41-9744-1B3F3154E76C}" type="pres">
      <dgm:prSet presAssocID="{9534FDE4-2474-304D-B1E1-A6BF914DE81E}" presName="imageaccent9" presStyleCnt="0"/>
      <dgm:spPr/>
    </dgm:pt>
    <dgm:pt modelId="{04292387-E190-014C-9BEF-9718EA7DBCED}" type="pres">
      <dgm:prSet presAssocID="{9534FDE4-2474-304D-B1E1-A6BF914DE81E}" presName="accentRepeatNode" presStyleLbl="solidAlignAcc1" presStyleIdx="17" presStyleCnt="20"/>
      <dgm:spPr>
        <a:noFill/>
        <a:ln>
          <a:noFill/>
        </a:ln>
      </dgm:spPr>
    </dgm:pt>
    <dgm:pt modelId="{747E6D5F-E1AB-E54E-993A-8C3A9BB86AC3}" type="pres">
      <dgm:prSet presAssocID="{2156176F-59EE-8947-A726-35D12872FC32}" presName="text10" presStyleCnt="0"/>
      <dgm:spPr/>
    </dgm:pt>
    <dgm:pt modelId="{CABA48F8-AD2C-CB4E-B0FD-D25717CBF034}" type="pres">
      <dgm:prSet presAssocID="{2156176F-59EE-8947-A726-35D12872FC32}" presName="textRepeatNode" presStyleLbl="alignNode1" presStyleIdx="9" presStyleCnt="10" custLinFactX="100000" custLinFactY="-64460" custLinFactNeighborX="159997" custLinFactNeighborY="-100000">
        <dgm:presLayoutVars>
          <dgm:chMax val="0"/>
          <dgm:chPref val="0"/>
          <dgm:bulletEnabled val="1"/>
        </dgm:presLayoutVars>
      </dgm:prSet>
      <dgm:spPr/>
      <dgm:t>
        <a:bodyPr/>
        <a:lstStyle/>
        <a:p>
          <a:endParaRPr lang="en-US"/>
        </a:p>
      </dgm:t>
    </dgm:pt>
    <dgm:pt modelId="{B2E18AB6-7EF4-9E47-B3BD-BA268B01C9DE}" type="pres">
      <dgm:prSet presAssocID="{2156176F-59EE-8947-A726-35D12872FC32}" presName="textaccent10" presStyleCnt="0"/>
      <dgm:spPr/>
    </dgm:pt>
    <dgm:pt modelId="{80EADFE6-30E1-574D-8F56-7B8BCD9BF3F7}" type="pres">
      <dgm:prSet presAssocID="{2156176F-59EE-8947-A726-35D12872FC32}" presName="accentRepeatNode" presStyleLbl="solidAlignAcc1" presStyleIdx="18" presStyleCnt="20"/>
      <dgm:spPr>
        <a:noFill/>
        <a:ln>
          <a:noFill/>
        </a:ln>
      </dgm:spPr>
    </dgm:pt>
    <dgm:pt modelId="{07720E77-1632-6544-9925-F22A4B06BE7D}" type="pres">
      <dgm:prSet presAssocID="{7CDE8854-0E5B-CC40-88ED-E41943FE2AD4}" presName="image10" presStyleCnt="0"/>
      <dgm:spPr/>
    </dgm:pt>
    <dgm:pt modelId="{60982F77-E78B-E84E-9F45-AF6068DCCE19}" type="pres">
      <dgm:prSet presAssocID="{7CDE8854-0E5B-CC40-88ED-E41943FE2AD4}" presName="imageRepeatNode" presStyleLbl="alignAcc1" presStyleIdx="9" presStyleCnt="10" custLinFactY="-11841" custLinFactNeighborX="2443" custLinFactNeighborY="-100000"/>
      <dgm:spPr/>
      <dgm:t>
        <a:bodyPr/>
        <a:lstStyle/>
        <a:p>
          <a:endParaRPr lang="en-US"/>
        </a:p>
      </dgm:t>
    </dgm:pt>
    <dgm:pt modelId="{CA1FD4B1-3B39-9945-AC19-102C0DB748CA}" type="pres">
      <dgm:prSet presAssocID="{7CDE8854-0E5B-CC40-88ED-E41943FE2AD4}" presName="imageaccent10" presStyleCnt="0"/>
      <dgm:spPr/>
    </dgm:pt>
    <dgm:pt modelId="{6E87E31C-0A52-D748-B846-61EB08A9E1AD}" type="pres">
      <dgm:prSet presAssocID="{7CDE8854-0E5B-CC40-88ED-E41943FE2AD4}" presName="accentRepeatNode" presStyleLbl="solidAlignAcc1" presStyleIdx="19" presStyleCnt="20"/>
      <dgm:spPr>
        <a:noFill/>
        <a:ln>
          <a:noFill/>
        </a:ln>
      </dgm:spPr>
    </dgm:pt>
  </dgm:ptLst>
  <dgm:cxnLst>
    <dgm:cxn modelId="{C4EAFE7E-1236-124A-BFAC-607BDEF774C2}" srcId="{9BF2BBB1-4749-D64A-B6F2-837424A6CE74}" destId="{2C352D4B-7F3B-6F48-A4BF-36A6066A74D6}" srcOrd="1" destOrd="0" parTransId="{EBDF906D-F97D-144B-9979-630BF78EA366}" sibTransId="{2A555772-DB0A-4343-BE2C-47279644F9C7}"/>
    <dgm:cxn modelId="{553AB9E6-D900-5942-B6B9-DB0D9835C11A}" srcId="{9BF2BBB1-4749-D64A-B6F2-837424A6CE74}" destId="{AEB65D28-61A9-B643-A585-83ECFBA84CF4}" srcOrd="8" destOrd="0" parTransId="{9DA36297-E40E-2B44-B944-0C34AF397814}" sibTransId="{9534FDE4-2474-304D-B1E1-A6BF914DE81E}"/>
    <dgm:cxn modelId="{487CEB9B-14A9-D24F-90C1-27BFF2D7E6CA}" type="presOf" srcId="{81BA567B-B545-9E43-AEFB-7FD2D61375A3}" destId="{B2397946-46ED-934A-9E6F-2315AFD60D77}" srcOrd="0" destOrd="0" presId="urn:microsoft.com/office/officeart/2008/layout/HexagonCluster"/>
    <dgm:cxn modelId="{018AFA1B-7474-8947-B8CD-0EB8933222E9}" type="presOf" srcId="{DC23FAFB-E66E-704F-87A0-BB28C915889B}" destId="{998FA2D6-6AC4-7D49-ACED-5FE611DFDF36}" srcOrd="0" destOrd="0" presId="urn:microsoft.com/office/officeart/2008/layout/HexagonCluster"/>
    <dgm:cxn modelId="{00615AD0-37A4-1847-8E8B-F9E15BA0D72F}" srcId="{9BF2BBB1-4749-D64A-B6F2-837424A6CE74}" destId="{72C64314-83CA-D945-AF1F-E298D5935E6A}" srcOrd="3" destOrd="0" parTransId="{91953402-17C5-854B-9067-46879AC5C7BF}" sibTransId="{B8060672-893B-DD43-A92C-9441DD5EB8A8}"/>
    <dgm:cxn modelId="{D3D90092-788B-084A-B1C7-75DF0E3AC816}" type="presOf" srcId="{C128C0C1-89D8-8748-B27F-930F2A5D037F}" destId="{DF3F04D0-8367-D34B-8D27-4E5F54CE41CE}" srcOrd="0" destOrd="0" presId="urn:microsoft.com/office/officeart/2008/layout/HexagonCluster"/>
    <dgm:cxn modelId="{C513826E-CDE8-284B-BD69-9BB7B9B655B8}" srcId="{9BF2BBB1-4749-D64A-B6F2-837424A6CE74}" destId="{B0A0C359-84D7-C545-BD1C-B7D01203F928}" srcOrd="7" destOrd="0" parTransId="{7E7B7898-42A7-A14F-87AF-CE90AA41B145}" sibTransId="{C128C0C1-89D8-8748-B27F-930F2A5D037F}"/>
    <dgm:cxn modelId="{4A3A472D-C144-4644-9EDC-5C2B704986D1}" srcId="{9BF2BBB1-4749-D64A-B6F2-837424A6CE74}" destId="{2156176F-59EE-8947-A726-35D12872FC32}" srcOrd="9" destOrd="0" parTransId="{10943180-F974-D94A-B153-C073B8EEEC21}" sibTransId="{7CDE8854-0E5B-CC40-88ED-E41943FE2AD4}"/>
    <dgm:cxn modelId="{CB0E3178-6477-2D43-94E6-3ED3C5287661}" type="presOf" srcId="{9BF2BBB1-4749-D64A-B6F2-837424A6CE74}" destId="{DCA42FB7-BE79-AE4E-908C-CE737CD6F3FA}" srcOrd="0" destOrd="0" presId="urn:microsoft.com/office/officeart/2008/layout/HexagonCluster"/>
    <dgm:cxn modelId="{ED42B928-9E3F-A145-9732-0C803BEFD02C}" type="presOf" srcId="{32C3F61A-2D85-694F-9716-B66AE9B06ED0}" destId="{DCB2CF54-51EA-F94E-B791-C54A102542D7}" srcOrd="0" destOrd="0" presId="urn:microsoft.com/office/officeart/2008/layout/HexagonCluster"/>
    <dgm:cxn modelId="{DC09FAF0-9975-6349-B042-397A58627034}" srcId="{9BF2BBB1-4749-D64A-B6F2-837424A6CE74}" destId="{81BA567B-B545-9E43-AEFB-7FD2D61375A3}" srcOrd="6" destOrd="0" parTransId="{119EB00C-C7C6-9B41-82B2-7EC811DBBC4B}" sibTransId="{378A1495-9E85-434D-8ED0-454A746744F5}"/>
    <dgm:cxn modelId="{31B24765-63D5-9E41-89DD-F2FAFEE3A3DA}" type="presOf" srcId="{6C0F3C6E-359B-FF47-B20B-9CDD2C706F0E}" destId="{1B749803-0624-3A4E-8DD5-1A0FE9EAEA48}" srcOrd="0" destOrd="0" presId="urn:microsoft.com/office/officeart/2008/layout/HexagonCluster"/>
    <dgm:cxn modelId="{F0B67A52-376A-C84F-880F-BFA58D212DD1}" type="presOf" srcId="{8068EAC9-0C6D-D344-9C7B-4C37EF611F7B}" destId="{47E71A2D-C700-1D4B-B565-B48B887DA15C}" srcOrd="0" destOrd="0" presId="urn:microsoft.com/office/officeart/2008/layout/HexagonCluster"/>
    <dgm:cxn modelId="{1E644973-E6EB-B14A-9323-01BD9F2710F6}" srcId="{9BF2BBB1-4749-D64A-B6F2-837424A6CE74}" destId="{6C0F3C6E-359B-FF47-B20B-9CDD2C706F0E}" srcOrd="4" destOrd="0" parTransId="{F1F489D8-04D5-684A-941A-D7CB5BDFB4BD}" sibTransId="{C7C3A3A6-965D-2045-AF55-1E1F788F1748}"/>
    <dgm:cxn modelId="{D86FFD79-6C3E-1843-9712-1F54B813F275}" srcId="{9BF2BBB1-4749-D64A-B6F2-837424A6CE74}" destId="{7B32AA95-F8BC-FC44-B5B6-3D9CB28A02D7}" srcOrd="0" destOrd="0" parTransId="{F5AA0C2F-E20C-3E4B-AF6D-01BD4569A25E}" sibTransId="{DC23FAFB-E66E-704F-87A0-BB28C915889B}"/>
    <dgm:cxn modelId="{CEC81915-0F62-924B-ADED-8AE03BCF4D6F}" type="presOf" srcId="{2C352D4B-7F3B-6F48-A4BF-36A6066A74D6}" destId="{362AE730-87AC-4940-8F9E-7D37FE62E9E1}" srcOrd="0" destOrd="0" presId="urn:microsoft.com/office/officeart/2008/layout/HexagonCluster"/>
    <dgm:cxn modelId="{6F3A7226-BE40-FD49-B458-B8CE77F56EAC}" type="presOf" srcId="{378A1495-9E85-434D-8ED0-454A746744F5}" destId="{1413B8FF-689F-C649-A5B5-313F7FB3D325}" srcOrd="0" destOrd="0" presId="urn:microsoft.com/office/officeart/2008/layout/HexagonCluster"/>
    <dgm:cxn modelId="{DFAB2F5A-9B51-8E41-B718-5DAF0CB74662}" type="presOf" srcId="{7B32AA95-F8BC-FC44-B5B6-3D9CB28A02D7}" destId="{170BF0F0-6020-8943-80F6-5737845DE284}" srcOrd="0" destOrd="0" presId="urn:microsoft.com/office/officeart/2008/layout/HexagonCluster"/>
    <dgm:cxn modelId="{1E937562-2238-BA4F-A9F6-6B6696E22BBD}" type="presOf" srcId="{033D5EFF-106F-3B46-8F61-FB04A813ED86}" destId="{B651E61F-D6DB-184D-93A3-EA9C8BFCD129}" srcOrd="0" destOrd="0" presId="urn:microsoft.com/office/officeart/2008/layout/HexagonCluster"/>
    <dgm:cxn modelId="{ABC6D8A4-8795-6746-BE17-2769D44593A0}" type="presOf" srcId="{2A555772-DB0A-4343-BE2C-47279644F9C7}" destId="{FCF4A728-6700-BA4B-A9F0-1187C0859902}" srcOrd="0" destOrd="0" presId="urn:microsoft.com/office/officeart/2008/layout/HexagonCluster"/>
    <dgm:cxn modelId="{121F3121-8C18-984A-9DFB-F2A0AA31F690}" type="presOf" srcId="{723DA301-3C65-4945-A31C-757143117FF0}" destId="{AA965FF9-82B3-3445-9875-69133E0D7B70}" srcOrd="0" destOrd="0" presId="urn:microsoft.com/office/officeart/2008/layout/HexagonCluster"/>
    <dgm:cxn modelId="{8BA2E0EA-BAA2-EE44-8FA8-6B51CC01072A}" type="presOf" srcId="{AEB65D28-61A9-B643-A585-83ECFBA84CF4}" destId="{3C0CCFF6-1EF8-E64A-9355-D7C3424AD9C5}" srcOrd="0" destOrd="0" presId="urn:microsoft.com/office/officeart/2008/layout/HexagonCluster"/>
    <dgm:cxn modelId="{E1BFA55A-576A-FB46-9285-FD41F766592B}" type="presOf" srcId="{72C64314-83CA-D945-AF1F-E298D5935E6A}" destId="{4C8C7A1B-DA08-5F4D-9C85-0674C1F3FD50}" srcOrd="0" destOrd="0" presId="urn:microsoft.com/office/officeart/2008/layout/HexagonCluster"/>
    <dgm:cxn modelId="{4303BBEB-B402-034A-8EA9-11507A48EE6E}" type="presOf" srcId="{B0A0C359-84D7-C545-BD1C-B7D01203F928}" destId="{FF1EA77C-98A5-4A42-8DCC-6915DC28A045}" srcOrd="0" destOrd="0" presId="urn:microsoft.com/office/officeart/2008/layout/HexagonCluster"/>
    <dgm:cxn modelId="{809195C4-76E6-FD4A-97CB-9419B2D843FD}" type="presOf" srcId="{B8060672-893B-DD43-A92C-9441DD5EB8A8}" destId="{0F5D20CF-725F-2C42-A094-9ACE9B21912A}" srcOrd="0" destOrd="0" presId="urn:microsoft.com/office/officeart/2008/layout/HexagonCluster"/>
    <dgm:cxn modelId="{C092AB9A-7CAC-714B-9A9C-2A7C7C26DA99}" srcId="{9BF2BBB1-4749-D64A-B6F2-837424A6CE74}" destId="{8068EAC9-0C6D-D344-9C7B-4C37EF611F7B}" srcOrd="2" destOrd="0" parTransId="{CF587C7F-775D-264D-B7A3-6473FEBF20E9}" sibTransId="{32C3F61A-2D85-694F-9716-B66AE9B06ED0}"/>
    <dgm:cxn modelId="{3E22B66A-9CF3-D145-8E86-68283A069EB4}" type="presOf" srcId="{C7C3A3A6-965D-2045-AF55-1E1F788F1748}" destId="{A49B24D7-285D-6947-BDB3-28B3AD70C42A}" srcOrd="0" destOrd="0" presId="urn:microsoft.com/office/officeart/2008/layout/HexagonCluster"/>
    <dgm:cxn modelId="{58BCAD74-7982-9B48-BDA2-035BF978D7B6}" type="presOf" srcId="{2156176F-59EE-8947-A726-35D12872FC32}" destId="{CABA48F8-AD2C-CB4E-B0FD-D25717CBF034}" srcOrd="0" destOrd="0" presId="urn:microsoft.com/office/officeart/2008/layout/HexagonCluster"/>
    <dgm:cxn modelId="{E2F24CF0-EBD7-EF41-9C71-8DD74B1F1203}" type="presOf" srcId="{9534FDE4-2474-304D-B1E1-A6BF914DE81E}" destId="{F4416E25-0193-044D-8603-8F9396DEBAD6}" srcOrd="0" destOrd="0" presId="urn:microsoft.com/office/officeart/2008/layout/HexagonCluster"/>
    <dgm:cxn modelId="{3F34B44E-ACEE-BD4E-84C0-98C6A063FC3F}" srcId="{9BF2BBB1-4749-D64A-B6F2-837424A6CE74}" destId="{723DA301-3C65-4945-A31C-757143117FF0}" srcOrd="5" destOrd="0" parTransId="{23E1EB6B-8F0D-9848-B6C7-A55A441A81CA}" sibTransId="{033D5EFF-106F-3B46-8F61-FB04A813ED86}"/>
    <dgm:cxn modelId="{5AB668A6-DAB0-254B-985E-DF44E658D2C3}" type="presOf" srcId="{7CDE8854-0E5B-CC40-88ED-E41943FE2AD4}" destId="{60982F77-E78B-E84E-9F45-AF6068DCCE19}" srcOrd="0" destOrd="0" presId="urn:microsoft.com/office/officeart/2008/layout/HexagonCluster"/>
    <dgm:cxn modelId="{A9EBA30D-26E4-114B-A884-8E40169227B8}" type="presParOf" srcId="{DCA42FB7-BE79-AE4E-908C-CE737CD6F3FA}" destId="{EFACE859-01BA-774E-B132-FA86E74D00F2}" srcOrd="0" destOrd="0" presId="urn:microsoft.com/office/officeart/2008/layout/HexagonCluster"/>
    <dgm:cxn modelId="{A7EF77A0-F982-814A-B88E-2D5857ACEFEF}" type="presParOf" srcId="{EFACE859-01BA-774E-B132-FA86E74D00F2}" destId="{170BF0F0-6020-8943-80F6-5737845DE284}" srcOrd="0" destOrd="0" presId="urn:microsoft.com/office/officeart/2008/layout/HexagonCluster"/>
    <dgm:cxn modelId="{34BA332B-ED33-7C49-BCBF-B144F9A29C10}" type="presParOf" srcId="{DCA42FB7-BE79-AE4E-908C-CE737CD6F3FA}" destId="{38B72602-8736-A94E-A802-ABD86F0EAEDF}" srcOrd="1" destOrd="0" presId="urn:microsoft.com/office/officeart/2008/layout/HexagonCluster"/>
    <dgm:cxn modelId="{A652FF5B-C671-2548-A1FC-337DD77DFF56}" type="presParOf" srcId="{38B72602-8736-A94E-A802-ABD86F0EAEDF}" destId="{997ED67F-A099-CF48-89B5-BD63596001E5}" srcOrd="0" destOrd="0" presId="urn:microsoft.com/office/officeart/2008/layout/HexagonCluster"/>
    <dgm:cxn modelId="{64573DBD-06C9-D94D-BD92-F199160397A9}" type="presParOf" srcId="{DCA42FB7-BE79-AE4E-908C-CE737CD6F3FA}" destId="{03480C58-D809-7947-92F0-DC14F00B091B}" srcOrd="2" destOrd="0" presId="urn:microsoft.com/office/officeart/2008/layout/HexagonCluster"/>
    <dgm:cxn modelId="{F855BC60-48CF-8948-BB5E-D9F4CE7BEF39}" type="presParOf" srcId="{03480C58-D809-7947-92F0-DC14F00B091B}" destId="{998FA2D6-6AC4-7D49-ACED-5FE611DFDF36}" srcOrd="0" destOrd="0" presId="urn:microsoft.com/office/officeart/2008/layout/HexagonCluster"/>
    <dgm:cxn modelId="{6D8E6564-5BB6-8A48-A3DF-0C2E5023537D}" type="presParOf" srcId="{DCA42FB7-BE79-AE4E-908C-CE737CD6F3FA}" destId="{74389838-73EA-F549-8D15-C15913E1A5CC}" srcOrd="3" destOrd="0" presId="urn:microsoft.com/office/officeart/2008/layout/HexagonCluster"/>
    <dgm:cxn modelId="{F04AD730-041A-AB43-8D80-79698ABD6465}" type="presParOf" srcId="{74389838-73EA-F549-8D15-C15913E1A5CC}" destId="{23FC15C1-C19C-C54D-B61E-223ECC010E6A}" srcOrd="0" destOrd="0" presId="urn:microsoft.com/office/officeart/2008/layout/HexagonCluster"/>
    <dgm:cxn modelId="{BBB30B79-CD1B-C74A-9315-17DC01F20995}" type="presParOf" srcId="{DCA42FB7-BE79-AE4E-908C-CE737CD6F3FA}" destId="{30ACB033-5BC3-FC43-947C-E15AE13CE2D3}" srcOrd="4" destOrd="0" presId="urn:microsoft.com/office/officeart/2008/layout/HexagonCluster"/>
    <dgm:cxn modelId="{9384E400-C68C-DF49-ADC4-3D18FA5851C8}" type="presParOf" srcId="{30ACB033-5BC3-FC43-947C-E15AE13CE2D3}" destId="{362AE730-87AC-4940-8F9E-7D37FE62E9E1}" srcOrd="0" destOrd="0" presId="urn:microsoft.com/office/officeart/2008/layout/HexagonCluster"/>
    <dgm:cxn modelId="{6FBE16B8-06AD-054C-8FF6-7DACB64FA61A}" type="presParOf" srcId="{DCA42FB7-BE79-AE4E-908C-CE737CD6F3FA}" destId="{95165132-CD87-8746-8FBB-C83065F9EE36}" srcOrd="5" destOrd="0" presId="urn:microsoft.com/office/officeart/2008/layout/HexagonCluster"/>
    <dgm:cxn modelId="{972F8DEA-97BE-9F46-9EA4-28CD2B64493A}" type="presParOf" srcId="{95165132-CD87-8746-8FBB-C83065F9EE36}" destId="{742504EB-7582-B94D-88EF-3CAA560A0F6A}" srcOrd="0" destOrd="0" presId="urn:microsoft.com/office/officeart/2008/layout/HexagonCluster"/>
    <dgm:cxn modelId="{A0307DFC-D591-F64F-A86B-C441E6FCAEAA}" type="presParOf" srcId="{DCA42FB7-BE79-AE4E-908C-CE737CD6F3FA}" destId="{CB361B48-A148-1543-8619-11F6E1D88B61}" srcOrd="6" destOrd="0" presId="urn:microsoft.com/office/officeart/2008/layout/HexagonCluster"/>
    <dgm:cxn modelId="{D0425059-FEFD-3541-BFDC-0C2DACBC5A54}" type="presParOf" srcId="{CB361B48-A148-1543-8619-11F6E1D88B61}" destId="{FCF4A728-6700-BA4B-A9F0-1187C0859902}" srcOrd="0" destOrd="0" presId="urn:microsoft.com/office/officeart/2008/layout/HexagonCluster"/>
    <dgm:cxn modelId="{3F4B19C0-14C5-2942-85E6-B0E8C2BA32F1}" type="presParOf" srcId="{DCA42FB7-BE79-AE4E-908C-CE737CD6F3FA}" destId="{D5DB4BAE-3E45-B741-B029-75CC5419295D}" srcOrd="7" destOrd="0" presId="urn:microsoft.com/office/officeart/2008/layout/HexagonCluster"/>
    <dgm:cxn modelId="{DBAAD389-2DFC-7243-82C4-71027FFAF2F3}" type="presParOf" srcId="{D5DB4BAE-3E45-B741-B029-75CC5419295D}" destId="{FB079780-A6B5-C140-AD79-E77714F2A249}" srcOrd="0" destOrd="0" presId="urn:microsoft.com/office/officeart/2008/layout/HexagonCluster"/>
    <dgm:cxn modelId="{F3977425-051D-254C-9128-A7B65F5CF5F3}" type="presParOf" srcId="{DCA42FB7-BE79-AE4E-908C-CE737CD6F3FA}" destId="{DDAB12C7-65DA-7248-8D71-5EDE64E965A9}" srcOrd="8" destOrd="0" presId="urn:microsoft.com/office/officeart/2008/layout/HexagonCluster"/>
    <dgm:cxn modelId="{5B4FC890-BB6D-6B42-9E05-893B9497835E}" type="presParOf" srcId="{DDAB12C7-65DA-7248-8D71-5EDE64E965A9}" destId="{47E71A2D-C700-1D4B-B565-B48B887DA15C}" srcOrd="0" destOrd="0" presId="urn:microsoft.com/office/officeart/2008/layout/HexagonCluster"/>
    <dgm:cxn modelId="{72393722-D117-9C40-947B-4471C9A85720}" type="presParOf" srcId="{DCA42FB7-BE79-AE4E-908C-CE737CD6F3FA}" destId="{9110FC25-FFA1-E54E-9AE7-10CB862E72A1}" srcOrd="9" destOrd="0" presId="urn:microsoft.com/office/officeart/2008/layout/HexagonCluster"/>
    <dgm:cxn modelId="{1D3A9C0A-3C65-8E46-9CF1-F0C9F336F01E}" type="presParOf" srcId="{9110FC25-FFA1-E54E-9AE7-10CB862E72A1}" destId="{E74C83EA-F619-B848-AC47-7E4334C740F9}" srcOrd="0" destOrd="0" presId="urn:microsoft.com/office/officeart/2008/layout/HexagonCluster"/>
    <dgm:cxn modelId="{630A398C-44D5-F842-B243-05C5D5593521}" type="presParOf" srcId="{DCA42FB7-BE79-AE4E-908C-CE737CD6F3FA}" destId="{97DE1CA9-D2B1-9F4F-8A69-A7095E089EAB}" srcOrd="10" destOrd="0" presId="urn:microsoft.com/office/officeart/2008/layout/HexagonCluster"/>
    <dgm:cxn modelId="{2661AE0D-09AB-4E49-93F4-4D13775F398D}" type="presParOf" srcId="{97DE1CA9-D2B1-9F4F-8A69-A7095E089EAB}" destId="{DCB2CF54-51EA-F94E-B791-C54A102542D7}" srcOrd="0" destOrd="0" presId="urn:microsoft.com/office/officeart/2008/layout/HexagonCluster"/>
    <dgm:cxn modelId="{463D3A2A-1436-2E41-BFFB-96150B07A64E}" type="presParOf" srcId="{DCA42FB7-BE79-AE4E-908C-CE737CD6F3FA}" destId="{F2B6AAAA-C543-314E-9FAC-14CCD76EFCA2}" srcOrd="11" destOrd="0" presId="urn:microsoft.com/office/officeart/2008/layout/HexagonCluster"/>
    <dgm:cxn modelId="{89F8220F-8AE3-6844-B2A5-F215E1DD8984}" type="presParOf" srcId="{F2B6AAAA-C543-314E-9FAC-14CCD76EFCA2}" destId="{FB58FE47-AF5A-F24F-8EBD-0CBEC40EFF43}" srcOrd="0" destOrd="0" presId="urn:microsoft.com/office/officeart/2008/layout/HexagonCluster"/>
    <dgm:cxn modelId="{F6706F0B-0F56-8D44-898A-9B03643D5293}" type="presParOf" srcId="{DCA42FB7-BE79-AE4E-908C-CE737CD6F3FA}" destId="{087E499F-E2DB-6B4B-92DC-3EED059F6C30}" srcOrd="12" destOrd="0" presId="urn:microsoft.com/office/officeart/2008/layout/HexagonCluster"/>
    <dgm:cxn modelId="{691E2C99-08FF-8C4A-A2B3-4342F053B45F}" type="presParOf" srcId="{087E499F-E2DB-6B4B-92DC-3EED059F6C30}" destId="{4C8C7A1B-DA08-5F4D-9C85-0674C1F3FD50}" srcOrd="0" destOrd="0" presId="urn:microsoft.com/office/officeart/2008/layout/HexagonCluster"/>
    <dgm:cxn modelId="{0ED4C5D2-0229-3240-906E-E1FE87665F7F}" type="presParOf" srcId="{DCA42FB7-BE79-AE4E-908C-CE737CD6F3FA}" destId="{F26B76A6-1075-6C46-A17D-DD7699F5AFBA}" srcOrd="13" destOrd="0" presId="urn:microsoft.com/office/officeart/2008/layout/HexagonCluster"/>
    <dgm:cxn modelId="{B7346A29-3AC7-664C-B73B-689ED9FB216A}" type="presParOf" srcId="{F26B76A6-1075-6C46-A17D-DD7699F5AFBA}" destId="{D37B71DF-E1D8-154C-A12F-338BE170E0AA}" srcOrd="0" destOrd="0" presId="urn:microsoft.com/office/officeart/2008/layout/HexagonCluster"/>
    <dgm:cxn modelId="{759A7783-634C-D74B-BE74-51F3B79C5A0C}" type="presParOf" srcId="{DCA42FB7-BE79-AE4E-908C-CE737CD6F3FA}" destId="{83E6F3F3-E64C-274B-A6AE-B0AD9274E55D}" srcOrd="14" destOrd="0" presId="urn:microsoft.com/office/officeart/2008/layout/HexagonCluster"/>
    <dgm:cxn modelId="{6345A74A-C26B-CC4F-ABD6-C5C3A662415F}" type="presParOf" srcId="{83E6F3F3-E64C-274B-A6AE-B0AD9274E55D}" destId="{0F5D20CF-725F-2C42-A094-9ACE9B21912A}" srcOrd="0" destOrd="0" presId="urn:microsoft.com/office/officeart/2008/layout/HexagonCluster"/>
    <dgm:cxn modelId="{18E8A3D0-EA24-ED49-B221-41E2B4F03A7D}" type="presParOf" srcId="{DCA42FB7-BE79-AE4E-908C-CE737CD6F3FA}" destId="{700F1492-662B-4340-8AA1-7D23287D081D}" srcOrd="15" destOrd="0" presId="urn:microsoft.com/office/officeart/2008/layout/HexagonCluster"/>
    <dgm:cxn modelId="{E34CB919-6703-FB4D-AFD4-0D6261EF92B8}" type="presParOf" srcId="{700F1492-662B-4340-8AA1-7D23287D081D}" destId="{77FAD59C-3EF7-A046-8793-3585FC974F49}" srcOrd="0" destOrd="0" presId="urn:microsoft.com/office/officeart/2008/layout/HexagonCluster"/>
    <dgm:cxn modelId="{7AA079F1-03C3-F54D-8880-8F2D0BC579B0}" type="presParOf" srcId="{DCA42FB7-BE79-AE4E-908C-CE737CD6F3FA}" destId="{664D942E-7D6C-2248-8A63-F06540E65830}" srcOrd="16" destOrd="0" presId="urn:microsoft.com/office/officeart/2008/layout/HexagonCluster"/>
    <dgm:cxn modelId="{46877597-4720-0247-B91A-880B5442FC72}" type="presParOf" srcId="{664D942E-7D6C-2248-8A63-F06540E65830}" destId="{1B749803-0624-3A4E-8DD5-1A0FE9EAEA48}" srcOrd="0" destOrd="0" presId="urn:microsoft.com/office/officeart/2008/layout/HexagonCluster"/>
    <dgm:cxn modelId="{E07EF647-0721-DE42-88B1-E03236290D6F}" type="presParOf" srcId="{DCA42FB7-BE79-AE4E-908C-CE737CD6F3FA}" destId="{843CF521-A84F-954B-B609-2A6D7FF91D90}" srcOrd="17" destOrd="0" presId="urn:microsoft.com/office/officeart/2008/layout/HexagonCluster"/>
    <dgm:cxn modelId="{B4A09FE8-458E-2646-BC1B-4C23C6209E85}" type="presParOf" srcId="{843CF521-A84F-954B-B609-2A6D7FF91D90}" destId="{722BE457-3EB9-F349-9455-85562E8D00BD}" srcOrd="0" destOrd="0" presId="urn:microsoft.com/office/officeart/2008/layout/HexagonCluster"/>
    <dgm:cxn modelId="{C916172B-9C9F-CB48-B32F-DA7E82A1C760}" type="presParOf" srcId="{DCA42FB7-BE79-AE4E-908C-CE737CD6F3FA}" destId="{8B1BBC7F-2F82-A440-A6B5-7C5ED2857DED}" srcOrd="18" destOrd="0" presId="urn:microsoft.com/office/officeart/2008/layout/HexagonCluster"/>
    <dgm:cxn modelId="{134C35E2-83DB-1E4E-9A86-5D91A061CA97}" type="presParOf" srcId="{8B1BBC7F-2F82-A440-A6B5-7C5ED2857DED}" destId="{A49B24D7-285D-6947-BDB3-28B3AD70C42A}" srcOrd="0" destOrd="0" presId="urn:microsoft.com/office/officeart/2008/layout/HexagonCluster"/>
    <dgm:cxn modelId="{3B220096-AA07-A04B-937D-3CA76B384A34}" type="presParOf" srcId="{DCA42FB7-BE79-AE4E-908C-CE737CD6F3FA}" destId="{3657D890-F1CB-3E46-AD63-845335B0B03A}" srcOrd="19" destOrd="0" presId="urn:microsoft.com/office/officeart/2008/layout/HexagonCluster"/>
    <dgm:cxn modelId="{1865EB4D-E908-D34F-B734-2FE844FFBB94}" type="presParOf" srcId="{3657D890-F1CB-3E46-AD63-845335B0B03A}" destId="{5D4671D6-298F-E347-9B2F-21DB8EA7E907}" srcOrd="0" destOrd="0" presId="urn:microsoft.com/office/officeart/2008/layout/HexagonCluster"/>
    <dgm:cxn modelId="{97849DBA-8E2A-194F-AD0D-B5AE3F60C228}" type="presParOf" srcId="{DCA42FB7-BE79-AE4E-908C-CE737CD6F3FA}" destId="{4759CCF0-388A-4D47-99E9-3E5A179A8DA4}" srcOrd="20" destOrd="0" presId="urn:microsoft.com/office/officeart/2008/layout/HexagonCluster"/>
    <dgm:cxn modelId="{A9CAD806-32AC-244B-83A8-B1EE6DC52F35}" type="presParOf" srcId="{4759CCF0-388A-4D47-99E9-3E5A179A8DA4}" destId="{AA965FF9-82B3-3445-9875-69133E0D7B70}" srcOrd="0" destOrd="0" presId="urn:microsoft.com/office/officeart/2008/layout/HexagonCluster"/>
    <dgm:cxn modelId="{2CFB7E5F-C96C-9543-B2FE-EA86FD4D22BC}" type="presParOf" srcId="{DCA42FB7-BE79-AE4E-908C-CE737CD6F3FA}" destId="{F1AF0701-EAE1-8845-9973-C7E6E2D1087C}" srcOrd="21" destOrd="0" presId="urn:microsoft.com/office/officeart/2008/layout/HexagonCluster"/>
    <dgm:cxn modelId="{308CE473-0DC1-E140-9D48-5D2C82554F99}" type="presParOf" srcId="{F1AF0701-EAE1-8845-9973-C7E6E2D1087C}" destId="{2D0630E6-1506-184F-AEBF-44D2295307C8}" srcOrd="0" destOrd="0" presId="urn:microsoft.com/office/officeart/2008/layout/HexagonCluster"/>
    <dgm:cxn modelId="{A64215BB-8ABB-874A-9389-6FD105D531ED}" type="presParOf" srcId="{DCA42FB7-BE79-AE4E-908C-CE737CD6F3FA}" destId="{D6FCEF21-D066-424A-AB2B-B42D28D5E45D}" srcOrd="22" destOrd="0" presId="urn:microsoft.com/office/officeart/2008/layout/HexagonCluster"/>
    <dgm:cxn modelId="{B33D5942-C3F7-B147-879C-3FCFB7E0DBD5}" type="presParOf" srcId="{D6FCEF21-D066-424A-AB2B-B42D28D5E45D}" destId="{B651E61F-D6DB-184D-93A3-EA9C8BFCD129}" srcOrd="0" destOrd="0" presId="urn:microsoft.com/office/officeart/2008/layout/HexagonCluster"/>
    <dgm:cxn modelId="{F18DDDCB-C8B1-C440-ABB6-D5E642AB3DA8}" type="presParOf" srcId="{DCA42FB7-BE79-AE4E-908C-CE737CD6F3FA}" destId="{DAD47D12-19CF-0446-8613-7A50ACF73202}" srcOrd="23" destOrd="0" presId="urn:microsoft.com/office/officeart/2008/layout/HexagonCluster"/>
    <dgm:cxn modelId="{EB90C0FC-25D3-5147-B941-68D7EF6BA814}" type="presParOf" srcId="{DAD47D12-19CF-0446-8613-7A50ACF73202}" destId="{5E7737C3-1AAB-2342-9A23-92573CDC6A32}" srcOrd="0" destOrd="0" presId="urn:microsoft.com/office/officeart/2008/layout/HexagonCluster"/>
    <dgm:cxn modelId="{4127BEED-9BD0-5B44-A3F6-F249B0B6CC73}" type="presParOf" srcId="{DCA42FB7-BE79-AE4E-908C-CE737CD6F3FA}" destId="{66DA456B-8AA8-E843-96EB-5E330A7F5B87}" srcOrd="24" destOrd="0" presId="urn:microsoft.com/office/officeart/2008/layout/HexagonCluster"/>
    <dgm:cxn modelId="{346B1128-CB93-E545-894D-AE8E5EE26AAA}" type="presParOf" srcId="{66DA456B-8AA8-E843-96EB-5E330A7F5B87}" destId="{B2397946-46ED-934A-9E6F-2315AFD60D77}" srcOrd="0" destOrd="0" presId="urn:microsoft.com/office/officeart/2008/layout/HexagonCluster"/>
    <dgm:cxn modelId="{41D69041-B5C9-6C4A-A293-8CAD6B42EF5C}" type="presParOf" srcId="{DCA42FB7-BE79-AE4E-908C-CE737CD6F3FA}" destId="{CF973C64-D173-7D49-8B0B-54C68A5D3379}" srcOrd="25" destOrd="0" presId="urn:microsoft.com/office/officeart/2008/layout/HexagonCluster"/>
    <dgm:cxn modelId="{E6DA6BFD-816B-514D-A87C-4BBF1E46DFC8}" type="presParOf" srcId="{CF973C64-D173-7D49-8B0B-54C68A5D3379}" destId="{37A15F0F-D7D4-3149-BD4E-A02068E3FE5C}" srcOrd="0" destOrd="0" presId="urn:microsoft.com/office/officeart/2008/layout/HexagonCluster"/>
    <dgm:cxn modelId="{ED3B2F5B-76EF-144D-BF6F-B723C98A094B}" type="presParOf" srcId="{DCA42FB7-BE79-AE4E-908C-CE737CD6F3FA}" destId="{7D96C19F-49AA-2340-8C3B-CF9C616DACFD}" srcOrd="26" destOrd="0" presId="urn:microsoft.com/office/officeart/2008/layout/HexagonCluster"/>
    <dgm:cxn modelId="{1E79965B-F56A-874F-B90F-3798D3C1E58C}" type="presParOf" srcId="{7D96C19F-49AA-2340-8C3B-CF9C616DACFD}" destId="{1413B8FF-689F-C649-A5B5-313F7FB3D325}" srcOrd="0" destOrd="0" presId="urn:microsoft.com/office/officeart/2008/layout/HexagonCluster"/>
    <dgm:cxn modelId="{DE3C3911-9353-3C43-8735-26FD0011670B}" type="presParOf" srcId="{DCA42FB7-BE79-AE4E-908C-CE737CD6F3FA}" destId="{F6AEA044-B3F7-D34A-9768-0A76117185EE}" srcOrd="27" destOrd="0" presId="urn:microsoft.com/office/officeart/2008/layout/HexagonCluster"/>
    <dgm:cxn modelId="{0A061C21-1AC3-844D-B66E-F5B0EA5A7F53}" type="presParOf" srcId="{F6AEA044-B3F7-D34A-9768-0A76117185EE}" destId="{D035011B-6F9E-B747-96E0-D6BBA7F8AC2B}" srcOrd="0" destOrd="0" presId="urn:microsoft.com/office/officeart/2008/layout/HexagonCluster"/>
    <dgm:cxn modelId="{92D4D515-C25A-0746-84C0-522A943346ED}" type="presParOf" srcId="{DCA42FB7-BE79-AE4E-908C-CE737CD6F3FA}" destId="{C9092197-8E15-6543-B0D6-BCC01D530DD3}" srcOrd="28" destOrd="0" presId="urn:microsoft.com/office/officeart/2008/layout/HexagonCluster"/>
    <dgm:cxn modelId="{C57CF9E1-97E5-584A-9841-1F1C0D3DAC3F}" type="presParOf" srcId="{C9092197-8E15-6543-B0D6-BCC01D530DD3}" destId="{FF1EA77C-98A5-4A42-8DCC-6915DC28A045}" srcOrd="0" destOrd="0" presId="urn:microsoft.com/office/officeart/2008/layout/HexagonCluster"/>
    <dgm:cxn modelId="{1721A87A-5F07-3C4B-B3D1-E3C5BA81338F}" type="presParOf" srcId="{DCA42FB7-BE79-AE4E-908C-CE737CD6F3FA}" destId="{A6236208-5BA0-A340-8D6A-CB77D6C93C1C}" srcOrd="29" destOrd="0" presId="urn:microsoft.com/office/officeart/2008/layout/HexagonCluster"/>
    <dgm:cxn modelId="{5B403FEF-5F90-364E-99CD-867A416E7767}" type="presParOf" srcId="{A6236208-5BA0-A340-8D6A-CB77D6C93C1C}" destId="{BA69A44A-903C-7247-9953-644C5E85BBD8}" srcOrd="0" destOrd="0" presId="urn:microsoft.com/office/officeart/2008/layout/HexagonCluster"/>
    <dgm:cxn modelId="{9C4CB82A-B182-BA49-AF4B-D18EEC11EBBE}" type="presParOf" srcId="{DCA42FB7-BE79-AE4E-908C-CE737CD6F3FA}" destId="{9953D9C3-ADA3-1845-8C21-D506C13E9D9A}" srcOrd="30" destOrd="0" presId="urn:microsoft.com/office/officeart/2008/layout/HexagonCluster"/>
    <dgm:cxn modelId="{3CB99618-B607-9A49-85C0-77FBB0E841B5}" type="presParOf" srcId="{9953D9C3-ADA3-1845-8C21-D506C13E9D9A}" destId="{DF3F04D0-8367-D34B-8D27-4E5F54CE41CE}" srcOrd="0" destOrd="0" presId="urn:microsoft.com/office/officeart/2008/layout/HexagonCluster"/>
    <dgm:cxn modelId="{FAEBCC21-0A29-5245-89FF-0381BBE4C121}" type="presParOf" srcId="{DCA42FB7-BE79-AE4E-908C-CE737CD6F3FA}" destId="{43BF9545-A517-BF48-A655-03156B2D51DC}" srcOrd="31" destOrd="0" presId="urn:microsoft.com/office/officeart/2008/layout/HexagonCluster"/>
    <dgm:cxn modelId="{3FC93C19-CC01-3B46-B78C-E9997911AB80}" type="presParOf" srcId="{43BF9545-A517-BF48-A655-03156B2D51DC}" destId="{ECFF3EA5-8D23-3546-93A3-835CE8F4C96A}" srcOrd="0" destOrd="0" presId="urn:microsoft.com/office/officeart/2008/layout/HexagonCluster"/>
    <dgm:cxn modelId="{CA6E8E23-E51F-AA46-80A3-574EB1B282E5}" type="presParOf" srcId="{DCA42FB7-BE79-AE4E-908C-CE737CD6F3FA}" destId="{975F2091-AA61-C342-8CB9-C3C3B5C65D23}" srcOrd="32" destOrd="0" presId="urn:microsoft.com/office/officeart/2008/layout/HexagonCluster"/>
    <dgm:cxn modelId="{7CEA8871-DF4F-8E4F-A0FE-B246A35E771D}" type="presParOf" srcId="{975F2091-AA61-C342-8CB9-C3C3B5C65D23}" destId="{3C0CCFF6-1EF8-E64A-9355-D7C3424AD9C5}" srcOrd="0" destOrd="0" presId="urn:microsoft.com/office/officeart/2008/layout/HexagonCluster"/>
    <dgm:cxn modelId="{CB5D60E2-1B34-2A41-B3B2-ED313D4EEECD}" type="presParOf" srcId="{DCA42FB7-BE79-AE4E-908C-CE737CD6F3FA}" destId="{7AA3005D-01D9-6449-A38C-44CBE91993CB}" srcOrd="33" destOrd="0" presId="urn:microsoft.com/office/officeart/2008/layout/HexagonCluster"/>
    <dgm:cxn modelId="{6228C156-7400-E845-BE3B-A72DB99CA7BE}" type="presParOf" srcId="{7AA3005D-01D9-6449-A38C-44CBE91993CB}" destId="{63328FFC-BEE0-4D42-A231-D41477D86885}" srcOrd="0" destOrd="0" presId="urn:microsoft.com/office/officeart/2008/layout/HexagonCluster"/>
    <dgm:cxn modelId="{FE05FDA5-6AC7-2F43-94CB-84AB163ED689}" type="presParOf" srcId="{DCA42FB7-BE79-AE4E-908C-CE737CD6F3FA}" destId="{AB687F0B-2E5F-5043-B12F-33DE735F11C9}" srcOrd="34" destOrd="0" presId="urn:microsoft.com/office/officeart/2008/layout/HexagonCluster"/>
    <dgm:cxn modelId="{185A4B2F-DEF9-3E4C-B450-6C7552DF6ADB}" type="presParOf" srcId="{AB687F0B-2E5F-5043-B12F-33DE735F11C9}" destId="{F4416E25-0193-044D-8603-8F9396DEBAD6}" srcOrd="0" destOrd="0" presId="urn:microsoft.com/office/officeart/2008/layout/HexagonCluster"/>
    <dgm:cxn modelId="{F18BDD5F-7AAA-B041-AA83-2D45E59CDA96}" type="presParOf" srcId="{DCA42FB7-BE79-AE4E-908C-CE737CD6F3FA}" destId="{57596876-97BB-0B41-9744-1B3F3154E76C}" srcOrd="35" destOrd="0" presId="urn:microsoft.com/office/officeart/2008/layout/HexagonCluster"/>
    <dgm:cxn modelId="{D9AC54DD-08A2-9044-B05E-ACF9BC41A855}" type="presParOf" srcId="{57596876-97BB-0B41-9744-1B3F3154E76C}" destId="{04292387-E190-014C-9BEF-9718EA7DBCED}" srcOrd="0" destOrd="0" presId="urn:microsoft.com/office/officeart/2008/layout/HexagonCluster"/>
    <dgm:cxn modelId="{BF081011-2766-2245-9C9F-9E61FE574B9F}" type="presParOf" srcId="{DCA42FB7-BE79-AE4E-908C-CE737CD6F3FA}" destId="{747E6D5F-E1AB-E54E-993A-8C3A9BB86AC3}" srcOrd="36" destOrd="0" presId="urn:microsoft.com/office/officeart/2008/layout/HexagonCluster"/>
    <dgm:cxn modelId="{475F74C7-BC55-A543-A4BD-1C66AAA60861}" type="presParOf" srcId="{747E6D5F-E1AB-E54E-993A-8C3A9BB86AC3}" destId="{CABA48F8-AD2C-CB4E-B0FD-D25717CBF034}" srcOrd="0" destOrd="0" presId="urn:microsoft.com/office/officeart/2008/layout/HexagonCluster"/>
    <dgm:cxn modelId="{304DE7EE-4C2A-264D-B1ED-3A6C32A68415}" type="presParOf" srcId="{DCA42FB7-BE79-AE4E-908C-CE737CD6F3FA}" destId="{B2E18AB6-7EF4-9E47-B3BD-BA268B01C9DE}" srcOrd="37" destOrd="0" presId="urn:microsoft.com/office/officeart/2008/layout/HexagonCluster"/>
    <dgm:cxn modelId="{9ACB5BF1-34B1-5642-BB74-F0A7716EEFC5}" type="presParOf" srcId="{B2E18AB6-7EF4-9E47-B3BD-BA268B01C9DE}" destId="{80EADFE6-30E1-574D-8F56-7B8BCD9BF3F7}" srcOrd="0" destOrd="0" presId="urn:microsoft.com/office/officeart/2008/layout/HexagonCluster"/>
    <dgm:cxn modelId="{C5AA95F2-32D1-DE4B-8FDD-9FF9A685093A}" type="presParOf" srcId="{DCA42FB7-BE79-AE4E-908C-CE737CD6F3FA}" destId="{07720E77-1632-6544-9925-F22A4B06BE7D}" srcOrd="38" destOrd="0" presId="urn:microsoft.com/office/officeart/2008/layout/HexagonCluster"/>
    <dgm:cxn modelId="{9DD24F5F-8757-2E4E-897F-C4A2647024DB}" type="presParOf" srcId="{07720E77-1632-6544-9925-F22A4B06BE7D}" destId="{60982F77-E78B-E84E-9F45-AF6068DCCE19}" srcOrd="0" destOrd="0" presId="urn:microsoft.com/office/officeart/2008/layout/HexagonCluster"/>
    <dgm:cxn modelId="{07A0544D-9AFF-A845-9FBC-70F359EC2129}" type="presParOf" srcId="{DCA42FB7-BE79-AE4E-908C-CE737CD6F3FA}" destId="{CA1FD4B1-3B39-9945-AC19-102C0DB748CA}" srcOrd="39" destOrd="0" presId="urn:microsoft.com/office/officeart/2008/layout/HexagonCluster"/>
    <dgm:cxn modelId="{40B5AEF1-C178-C64D-A8C8-C0EA2229EF6A}" type="presParOf" srcId="{CA1FD4B1-3B39-9945-AC19-102C0DB748CA}" destId="{6E87E31C-0A52-D748-B846-61EB08A9E1AD}"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BF0F0-6020-8943-80F6-5737845DE284}">
      <dsp:nvSpPr>
        <dsp:cNvPr id="0" name=""/>
        <dsp:cNvSpPr/>
      </dsp:nvSpPr>
      <dsp:spPr>
        <a:xfrm>
          <a:off x="1499985" y="1506503"/>
          <a:ext cx="1579156" cy="1355665"/>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bg1"/>
              </a:solidFill>
              <a:latin typeface="Verdana" charset="0"/>
              <a:ea typeface="Verdana" charset="0"/>
              <a:cs typeface="Verdana" charset="0"/>
            </a:rPr>
            <a:t>BOARD OF DIRECTORS</a:t>
          </a:r>
          <a:endParaRPr lang="en-US" sz="1000" b="1" kern="1200" dirty="0">
            <a:solidFill>
              <a:schemeClr val="bg1"/>
            </a:solidFill>
            <a:latin typeface="Verdana" charset="0"/>
            <a:ea typeface="Verdana" charset="0"/>
            <a:cs typeface="Verdana" charset="0"/>
          </a:endParaRPr>
        </a:p>
      </dsp:txBody>
      <dsp:txXfrm>
        <a:off x="1744553" y="1716459"/>
        <a:ext cx="1090020" cy="935753"/>
      </dsp:txXfrm>
    </dsp:sp>
    <dsp:sp modelId="{997ED67F-A099-CF48-89B5-BD63596001E5}">
      <dsp:nvSpPr>
        <dsp:cNvPr id="0" name=""/>
        <dsp:cNvSpPr/>
      </dsp:nvSpPr>
      <dsp:spPr>
        <a:xfrm>
          <a:off x="2900207" y="2858967"/>
          <a:ext cx="183894" cy="158766"/>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98FA2D6-6AC4-7D49-ACED-5FE611DFDF36}">
      <dsp:nvSpPr>
        <dsp:cNvPr id="0" name=""/>
        <dsp:cNvSpPr/>
      </dsp:nvSpPr>
      <dsp:spPr>
        <a:xfrm>
          <a:off x="2855098" y="738691"/>
          <a:ext cx="1579156" cy="1355665"/>
        </a:xfrm>
        <a:prstGeom prst="hexagon">
          <a:avLst>
            <a:gd name="adj" fmla="val 25000"/>
            <a:gd name="vf" fmla="val 11547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23FC15C1-C19C-C54D-B61E-223ECC010E6A}">
      <dsp:nvSpPr>
        <dsp:cNvPr id="0" name=""/>
        <dsp:cNvSpPr/>
      </dsp:nvSpPr>
      <dsp:spPr>
        <a:xfrm>
          <a:off x="2584959" y="2678524"/>
          <a:ext cx="183894" cy="158766"/>
        </a:xfrm>
        <a:prstGeom prst="hexagon">
          <a:avLst>
            <a:gd name="adj" fmla="val 25000"/>
            <a:gd name="vf" fmla="val 11547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362AE730-87AC-4940-8F9E-7D37FE62E9E1}">
      <dsp:nvSpPr>
        <dsp:cNvPr id="0" name=""/>
        <dsp:cNvSpPr/>
      </dsp:nvSpPr>
      <dsp:spPr>
        <a:xfrm>
          <a:off x="2859247" y="2260932"/>
          <a:ext cx="1579156" cy="1355665"/>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bg1"/>
              </a:solidFill>
              <a:latin typeface="Verdana" charset="0"/>
              <a:ea typeface="Verdana" charset="0"/>
              <a:cs typeface="Verdana" charset="0"/>
            </a:rPr>
            <a:t>EXECUTIVE DIRECTOR &amp; </a:t>
          </a:r>
          <a:r>
            <a:rPr lang="en-US" sz="900" b="1" kern="1200" dirty="0" smtClean="0">
              <a:solidFill>
                <a:schemeClr val="bg1"/>
              </a:solidFill>
              <a:latin typeface="Verdana" charset="0"/>
              <a:ea typeface="Verdana" charset="0"/>
              <a:cs typeface="Verdana" charset="0"/>
            </a:rPr>
            <a:t>INTERNATIONAL</a:t>
          </a:r>
          <a:r>
            <a:rPr lang="en-US" sz="1000" b="1" kern="1200" dirty="0" smtClean="0">
              <a:solidFill>
                <a:schemeClr val="bg1"/>
              </a:solidFill>
              <a:latin typeface="Verdana" charset="0"/>
              <a:ea typeface="Verdana" charset="0"/>
              <a:cs typeface="Verdana" charset="0"/>
            </a:rPr>
            <a:t/>
          </a:r>
          <a:br>
            <a:rPr lang="en-US" sz="1000" b="1" kern="1200" dirty="0" smtClean="0">
              <a:solidFill>
                <a:schemeClr val="bg1"/>
              </a:solidFill>
              <a:latin typeface="Verdana" charset="0"/>
              <a:ea typeface="Verdana" charset="0"/>
              <a:cs typeface="Verdana" charset="0"/>
            </a:rPr>
          </a:br>
          <a:r>
            <a:rPr lang="en-US" sz="1000" b="1" kern="1200" dirty="0" smtClean="0">
              <a:solidFill>
                <a:schemeClr val="bg1"/>
              </a:solidFill>
              <a:latin typeface="Verdana" charset="0"/>
              <a:ea typeface="Verdana" charset="0"/>
              <a:cs typeface="Verdana" charset="0"/>
            </a:rPr>
            <a:t>PRESIDENT</a:t>
          </a:r>
          <a:endParaRPr lang="en-US" sz="1000" b="1" kern="1200" dirty="0">
            <a:solidFill>
              <a:schemeClr val="bg1"/>
            </a:solidFill>
            <a:latin typeface="Verdana" charset="0"/>
            <a:ea typeface="Verdana" charset="0"/>
            <a:cs typeface="Verdana" charset="0"/>
          </a:endParaRPr>
        </a:p>
      </dsp:txBody>
      <dsp:txXfrm>
        <a:off x="3103815" y="2470888"/>
        <a:ext cx="1090020" cy="935753"/>
      </dsp:txXfrm>
    </dsp:sp>
    <dsp:sp modelId="{742504EB-7582-B94D-88EF-3CAA560A0F6A}">
      <dsp:nvSpPr>
        <dsp:cNvPr id="0" name=""/>
        <dsp:cNvSpPr/>
      </dsp:nvSpPr>
      <dsp:spPr>
        <a:xfrm>
          <a:off x="5308348" y="2671493"/>
          <a:ext cx="183894" cy="158766"/>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CF4A728-6700-BA4B-A9F0-1187C0859902}">
      <dsp:nvSpPr>
        <dsp:cNvPr id="0" name=""/>
        <dsp:cNvSpPr/>
      </dsp:nvSpPr>
      <dsp:spPr>
        <a:xfrm>
          <a:off x="8325206" y="763665"/>
          <a:ext cx="1579156" cy="1355665"/>
        </a:xfrm>
        <a:prstGeom prst="hexagon">
          <a:avLst>
            <a:gd name="adj" fmla="val 25000"/>
            <a:gd name="vf" fmla="val 11547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FB079780-A6B5-C140-AD79-E77714F2A249}">
      <dsp:nvSpPr>
        <dsp:cNvPr id="0" name=""/>
        <dsp:cNvSpPr/>
      </dsp:nvSpPr>
      <dsp:spPr>
        <a:xfrm>
          <a:off x="5617757" y="2853108"/>
          <a:ext cx="183894" cy="158766"/>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7E71A2D-C700-1D4B-B565-B48B887DA15C}">
      <dsp:nvSpPr>
        <dsp:cNvPr id="0" name=""/>
        <dsp:cNvSpPr/>
      </dsp:nvSpPr>
      <dsp:spPr>
        <a:xfrm>
          <a:off x="4224536" y="1483285"/>
          <a:ext cx="1579156" cy="1355665"/>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bg1"/>
              </a:solidFill>
              <a:latin typeface="Verdana" charset="0"/>
              <a:ea typeface="Verdana" charset="0"/>
              <a:cs typeface="Verdana" charset="0"/>
            </a:rPr>
            <a:t>DIVISION VICE PRESIDENTS</a:t>
          </a:r>
          <a:endParaRPr lang="en-US" sz="1000" b="1" kern="1200" dirty="0">
            <a:solidFill>
              <a:schemeClr val="bg1"/>
            </a:solidFill>
            <a:latin typeface="Verdana" charset="0"/>
            <a:ea typeface="Verdana" charset="0"/>
            <a:cs typeface="Verdana" charset="0"/>
          </a:endParaRPr>
        </a:p>
      </dsp:txBody>
      <dsp:txXfrm>
        <a:off x="4469104" y="1693241"/>
        <a:ext cx="1090020" cy="935753"/>
      </dsp:txXfrm>
    </dsp:sp>
    <dsp:sp modelId="{E74C83EA-F619-B848-AC47-7E4334C740F9}">
      <dsp:nvSpPr>
        <dsp:cNvPr id="0" name=""/>
        <dsp:cNvSpPr/>
      </dsp:nvSpPr>
      <dsp:spPr>
        <a:xfrm>
          <a:off x="3937410" y="772155"/>
          <a:ext cx="183894" cy="158766"/>
        </a:xfrm>
        <a:prstGeom prst="hexagon">
          <a:avLst>
            <a:gd name="adj" fmla="val 25000"/>
            <a:gd name="vf" fmla="val 11547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DCB2CF54-51EA-F94E-B791-C54A102542D7}">
      <dsp:nvSpPr>
        <dsp:cNvPr id="0" name=""/>
        <dsp:cNvSpPr/>
      </dsp:nvSpPr>
      <dsp:spPr>
        <a:xfrm>
          <a:off x="8337973" y="3790441"/>
          <a:ext cx="1579156" cy="1355665"/>
        </a:xfrm>
        <a:prstGeom prst="hexagon">
          <a:avLst>
            <a:gd name="adj" fmla="val 25000"/>
            <a:gd name="vf" fmla="val 11547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FB58FE47-AF5A-F24F-8EBD-0CBEC40EFF43}">
      <dsp:nvSpPr>
        <dsp:cNvPr id="0" name=""/>
        <dsp:cNvSpPr/>
      </dsp:nvSpPr>
      <dsp:spPr>
        <a:xfrm>
          <a:off x="4266279" y="600500"/>
          <a:ext cx="183894" cy="158766"/>
        </a:xfrm>
        <a:prstGeom prst="hexagon">
          <a:avLst>
            <a:gd name="adj" fmla="val 25000"/>
            <a:gd name="vf" fmla="val 11547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4C8C7A1B-DA08-5F4D-9C85-0674C1F3FD50}">
      <dsp:nvSpPr>
        <dsp:cNvPr id="0" name=""/>
        <dsp:cNvSpPr/>
      </dsp:nvSpPr>
      <dsp:spPr>
        <a:xfrm>
          <a:off x="5568520" y="751064"/>
          <a:ext cx="1579156" cy="1355665"/>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bg1"/>
              </a:solidFill>
              <a:latin typeface="Verdana" charset="0"/>
              <a:ea typeface="Verdana" charset="0"/>
              <a:cs typeface="Verdana" charset="0"/>
            </a:rPr>
            <a:t>REGIONAL COORDINATOR</a:t>
          </a:r>
          <a:endParaRPr lang="en-US" sz="1000" b="1" kern="1200" dirty="0">
            <a:solidFill>
              <a:schemeClr val="bg1"/>
            </a:solidFill>
            <a:latin typeface="Verdana" charset="0"/>
            <a:ea typeface="Verdana" charset="0"/>
            <a:cs typeface="Verdana" charset="0"/>
          </a:endParaRPr>
        </a:p>
      </dsp:txBody>
      <dsp:txXfrm>
        <a:off x="5813088" y="961020"/>
        <a:ext cx="1090020" cy="935753"/>
      </dsp:txXfrm>
    </dsp:sp>
    <dsp:sp modelId="{D37B71DF-E1D8-154C-A12F-338BE170E0AA}">
      <dsp:nvSpPr>
        <dsp:cNvPr id="0" name=""/>
        <dsp:cNvSpPr/>
      </dsp:nvSpPr>
      <dsp:spPr>
        <a:xfrm>
          <a:off x="6945883" y="1351564"/>
          <a:ext cx="183894" cy="158766"/>
        </a:xfrm>
        <a:prstGeom prst="hexagon">
          <a:avLst>
            <a:gd name="adj" fmla="val 25000"/>
            <a:gd name="vf" fmla="val 11547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0F5D20CF-725F-2C42-A094-9ACE9B21912A}">
      <dsp:nvSpPr>
        <dsp:cNvPr id="0" name=""/>
        <dsp:cNvSpPr/>
      </dsp:nvSpPr>
      <dsp:spPr>
        <a:xfrm>
          <a:off x="9678868" y="1529487"/>
          <a:ext cx="1579156" cy="1355665"/>
        </a:xfrm>
        <a:prstGeom prst="hexagon">
          <a:avLst>
            <a:gd name="adj" fmla="val 25000"/>
            <a:gd name="vf" fmla="val 11547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77FAD59C-3EF7-A046-8793-3585FC974F49}">
      <dsp:nvSpPr>
        <dsp:cNvPr id="0" name=""/>
        <dsp:cNvSpPr/>
      </dsp:nvSpPr>
      <dsp:spPr>
        <a:xfrm>
          <a:off x="7245563" y="1537280"/>
          <a:ext cx="183894" cy="158766"/>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B749803-0624-3A4E-8DD5-1A0FE9EAEA48}">
      <dsp:nvSpPr>
        <dsp:cNvPr id="0" name=""/>
        <dsp:cNvSpPr/>
      </dsp:nvSpPr>
      <dsp:spPr>
        <a:xfrm>
          <a:off x="5568513" y="2284787"/>
          <a:ext cx="1579156" cy="1355665"/>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bg1"/>
              </a:solidFill>
              <a:latin typeface="Verdana" charset="0"/>
              <a:ea typeface="Verdana" charset="0"/>
              <a:cs typeface="Verdana" charset="0"/>
            </a:rPr>
            <a:t>REGIONAL OFFICERS</a:t>
          </a:r>
          <a:endParaRPr lang="en-US" sz="1000" b="1" kern="1200" dirty="0">
            <a:solidFill>
              <a:schemeClr val="bg1"/>
            </a:solidFill>
            <a:latin typeface="Verdana" charset="0"/>
            <a:ea typeface="Verdana" charset="0"/>
            <a:cs typeface="Verdana" charset="0"/>
          </a:endParaRPr>
        </a:p>
      </dsp:txBody>
      <dsp:txXfrm>
        <a:off x="5813081" y="2494743"/>
        <a:ext cx="1090020" cy="935753"/>
      </dsp:txXfrm>
    </dsp:sp>
    <dsp:sp modelId="{722BE457-3EB9-F349-9455-85562E8D00BD}">
      <dsp:nvSpPr>
        <dsp:cNvPr id="0" name=""/>
        <dsp:cNvSpPr/>
      </dsp:nvSpPr>
      <dsp:spPr>
        <a:xfrm>
          <a:off x="8304172" y="622176"/>
          <a:ext cx="183894" cy="158766"/>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49B24D7-285D-6947-BDB3-28B3AD70C42A}">
      <dsp:nvSpPr>
        <dsp:cNvPr id="0" name=""/>
        <dsp:cNvSpPr/>
      </dsp:nvSpPr>
      <dsp:spPr>
        <a:xfrm>
          <a:off x="1503372" y="3031448"/>
          <a:ext cx="1579156" cy="1355665"/>
        </a:xfrm>
        <a:prstGeom prst="hexagon">
          <a:avLst>
            <a:gd name="adj" fmla="val 25000"/>
            <a:gd name="vf" fmla="val 115470"/>
          </a:avLst>
        </a:prstGeom>
        <a:solidFill>
          <a:schemeClr val="bg2"/>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5D4671D6-298F-E347-9B2F-21DB8EA7E907}">
      <dsp:nvSpPr>
        <dsp:cNvPr id="0" name=""/>
        <dsp:cNvSpPr/>
      </dsp:nvSpPr>
      <dsp:spPr>
        <a:xfrm>
          <a:off x="8611636" y="800862"/>
          <a:ext cx="183894" cy="158766"/>
        </a:xfrm>
        <a:prstGeom prst="hexagon">
          <a:avLst>
            <a:gd name="adj" fmla="val 25000"/>
            <a:gd name="vf" fmla="val 11547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AA965FF9-82B3-3445-9875-69133E0D7B70}">
      <dsp:nvSpPr>
        <dsp:cNvPr id="0" name=""/>
        <dsp:cNvSpPr/>
      </dsp:nvSpPr>
      <dsp:spPr>
        <a:xfrm>
          <a:off x="6935086" y="12727"/>
          <a:ext cx="1579156" cy="1355665"/>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bg1"/>
              </a:solidFill>
              <a:latin typeface="Verdana" charset="0"/>
              <a:ea typeface="Verdana" charset="0"/>
              <a:cs typeface="Verdana" charset="0"/>
            </a:rPr>
            <a:t>DISTRICT COORDINATOR</a:t>
          </a:r>
          <a:endParaRPr lang="en-US" sz="1000" b="1" kern="1200" dirty="0">
            <a:solidFill>
              <a:schemeClr val="bg1"/>
            </a:solidFill>
            <a:latin typeface="Verdana" charset="0"/>
            <a:ea typeface="Verdana" charset="0"/>
            <a:cs typeface="Verdana" charset="0"/>
          </a:endParaRPr>
        </a:p>
      </dsp:txBody>
      <dsp:txXfrm>
        <a:off x="7179654" y="222683"/>
        <a:ext cx="1090020" cy="935753"/>
      </dsp:txXfrm>
    </dsp:sp>
    <dsp:sp modelId="{2D0630E6-1506-184F-AEBF-44D2295307C8}">
      <dsp:nvSpPr>
        <dsp:cNvPr id="0" name=""/>
        <dsp:cNvSpPr/>
      </dsp:nvSpPr>
      <dsp:spPr>
        <a:xfrm>
          <a:off x="8609690" y="3454780"/>
          <a:ext cx="183894" cy="158766"/>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651E61F-D6DB-184D-93A3-EA9C8BFCD129}">
      <dsp:nvSpPr>
        <dsp:cNvPr id="0" name=""/>
        <dsp:cNvSpPr/>
      </dsp:nvSpPr>
      <dsp:spPr>
        <a:xfrm>
          <a:off x="4197331" y="3009531"/>
          <a:ext cx="1579156" cy="1355665"/>
        </a:xfrm>
        <a:prstGeom prst="hexagon">
          <a:avLst>
            <a:gd name="adj" fmla="val 25000"/>
            <a:gd name="vf" fmla="val 11547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5E7737C3-1AAB-2342-9A23-92573CDC6A32}">
      <dsp:nvSpPr>
        <dsp:cNvPr id="0" name=""/>
        <dsp:cNvSpPr/>
      </dsp:nvSpPr>
      <dsp:spPr>
        <a:xfrm>
          <a:off x="8316821" y="3604173"/>
          <a:ext cx="183894" cy="158766"/>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2397946-46ED-934A-9E6F-2315AFD60D77}">
      <dsp:nvSpPr>
        <dsp:cNvPr id="0" name=""/>
        <dsp:cNvSpPr/>
      </dsp:nvSpPr>
      <dsp:spPr>
        <a:xfrm>
          <a:off x="6945099" y="1492321"/>
          <a:ext cx="1579156" cy="1355665"/>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bg1"/>
              </a:solidFill>
              <a:latin typeface="Verdana" charset="0"/>
              <a:ea typeface="Verdana" charset="0"/>
              <a:cs typeface="Verdana" charset="0"/>
            </a:rPr>
            <a:t>ADVISORS</a:t>
          </a:r>
          <a:endParaRPr lang="en-US" sz="1000" b="1" kern="1200" dirty="0">
            <a:solidFill>
              <a:schemeClr val="bg1"/>
            </a:solidFill>
            <a:latin typeface="Verdana" charset="0"/>
            <a:ea typeface="Verdana" charset="0"/>
            <a:cs typeface="Verdana" charset="0"/>
          </a:endParaRPr>
        </a:p>
      </dsp:txBody>
      <dsp:txXfrm>
        <a:off x="7189667" y="1702277"/>
        <a:ext cx="1090020" cy="935753"/>
      </dsp:txXfrm>
    </dsp:sp>
    <dsp:sp modelId="{37A15F0F-D7D4-3149-BD4E-A02068E3FE5C}">
      <dsp:nvSpPr>
        <dsp:cNvPr id="0" name=""/>
        <dsp:cNvSpPr/>
      </dsp:nvSpPr>
      <dsp:spPr>
        <a:xfrm>
          <a:off x="4265306" y="3601829"/>
          <a:ext cx="183894" cy="158766"/>
        </a:xfrm>
        <a:prstGeom prst="hexagon">
          <a:avLst>
            <a:gd name="adj" fmla="val 25000"/>
            <a:gd name="vf" fmla="val 11547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1413B8FF-689F-C649-A5B5-313F7FB3D325}">
      <dsp:nvSpPr>
        <dsp:cNvPr id="0" name=""/>
        <dsp:cNvSpPr/>
      </dsp:nvSpPr>
      <dsp:spPr>
        <a:xfrm>
          <a:off x="1502802" y="0"/>
          <a:ext cx="1579156" cy="1355665"/>
        </a:xfrm>
        <a:prstGeom prst="hexagon">
          <a:avLst>
            <a:gd name="adj" fmla="val 25000"/>
            <a:gd name="vf" fmla="val 115470"/>
          </a:avLst>
        </a:prstGeom>
        <a:solidFill>
          <a:schemeClr val="bg2"/>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D035011B-6F9E-B747-96E0-D6BBA7F8AC2B}">
      <dsp:nvSpPr>
        <dsp:cNvPr id="0" name=""/>
        <dsp:cNvSpPr/>
      </dsp:nvSpPr>
      <dsp:spPr>
        <a:xfrm>
          <a:off x="3936437" y="3773484"/>
          <a:ext cx="183894" cy="158766"/>
        </a:xfrm>
        <a:prstGeom prst="hexagon">
          <a:avLst>
            <a:gd name="adj" fmla="val 25000"/>
            <a:gd name="vf" fmla="val 11547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FF1EA77C-98A5-4A42-8DCC-6915DC28A045}">
      <dsp:nvSpPr>
        <dsp:cNvPr id="0" name=""/>
        <dsp:cNvSpPr/>
      </dsp:nvSpPr>
      <dsp:spPr>
        <a:xfrm>
          <a:off x="6940506" y="3027107"/>
          <a:ext cx="1579156" cy="1355665"/>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bg1"/>
              </a:solidFill>
              <a:latin typeface="Verdana" charset="0"/>
              <a:ea typeface="Verdana" charset="0"/>
              <a:cs typeface="Verdana" charset="0"/>
            </a:rPr>
            <a:t>CHAPTER OFFICERS</a:t>
          </a:r>
          <a:endParaRPr lang="en-US" sz="1000" b="1" kern="1200" dirty="0">
            <a:solidFill>
              <a:schemeClr val="bg1"/>
            </a:solidFill>
            <a:latin typeface="Verdana" charset="0"/>
            <a:ea typeface="Verdana" charset="0"/>
            <a:cs typeface="Verdana" charset="0"/>
          </a:endParaRPr>
        </a:p>
      </dsp:txBody>
      <dsp:txXfrm>
        <a:off x="7185074" y="3237063"/>
        <a:ext cx="1090020" cy="935753"/>
      </dsp:txXfrm>
    </dsp:sp>
    <dsp:sp modelId="{BA69A44A-903C-7247-9953-644C5E85BBD8}">
      <dsp:nvSpPr>
        <dsp:cNvPr id="0" name=""/>
        <dsp:cNvSpPr/>
      </dsp:nvSpPr>
      <dsp:spPr>
        <a:xfrm>
          <a:off x="9962140" y="4214632"/>
          <a:ext cx="183894" cy="158766"/>
        </a:xfrm>
        <a:prstGeom prst="hexagon">
          <a:avLst>
            <a:gd name="adj" fmla="val 25000"/>
            <a:gd name="vf" fmla="val 11547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DF3F04D0-8367-D34B-8D27-4E5F54CE41CE}">
      <dsp:nvSpPr>
        <dsp:cNvPr id="0" name=""/>
        <dsp:cNvSpPr/>
      </dsp:nvSpPr>
      <dsp:spPr>
        <a:xfrm>
          <a:off x="5569158" y="3768798"/>
          <a:ext cx="1579156" cy="1355665"/>
        </a:xfrm>
        <a:prstGeom prst="hexagon">
          <a:avLst>
            <a:gd name="adj" fmla="val 25000"/>
            <a:gd name="vf" fmla="val 11547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ECFF3EA5-8D23-3546-93A3-835CE8F4C96A}">
      <dsp:nvSpPr>
        <dsp:cNvPr id="0" name=""/>
        <dsp:cNvSpPr/>
      </dsp:nvSpPr>
      <dsp:spPr>
        <a:xfrm>
          <a:off x="9669272" y="4364025"/>
          <a:ext cx="183894" cy="158766"/>
        </a:xfrm>
        <a:prstGeom prst="hexagon">
          <a:avLst>
            <a:gd name="adj" fmla="val 25000"/>
            <a:gd name="vf" fmla="val 11547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3C0CCFF6-1EF8-E64A-9355-D7C3424AD9C5}">
      <dsp:nvSpPr>
        <dsp:cNvPr id="0" name=""/>
        <dsp:cNvSpPr/>
      </dsp:nvSpPr>
      <dsp:spPr>
        <a:xfrm>
          <a:off x="8324837" y="2267592"/>
          <a:ext cx="1579156" cy="1355665"/>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bg1"/>
              </a:solidFill>
              <a:latin typeface="Verdana" charset="0"/>
              <a:ea typeface="Verdana" charset="0"/>
              <a:cs typeface="Verdana" charset="0"/>
            </a:rPr>
            <a:t>MEMBERS</a:t>
          </a:r>
          <a:endParaRPr lang="en-US" sz="1000" b="1" kern="1200" dirty="0">
            <a:solidFill>
              <a:schemeClr val="bg1"/>
            </a:solidFill>
            <a:latin typeface="Verdana" charset="0"/>
            <a:ea typeface="Verdana" charset="0"/>
            <a:cs typeface="Verdana" charset="0"/>
          </a:endParaRPr>
        </a:p>
      </dsp:txBody>
      <dsp:txXfrm>
        <a:off x="8569405" y="2477548"/>
        <a:ext cx="1090020" cy="935753"/>
      </dsp:txXfrm>
    </dsp:sp>
    <dsp:sp modelId="{63328FFC-BEE0-4D42-A231-D41477D86885}">
      <dsp:nvSpPr>
        <dsp:cNvPr id="0" name=""/>
        <dsp:cNvSpPr/>
      </dsp:nvSpPr>
      <dsp:spPr>
        <a:xfrm>
          <a:off x="10747340" y="1220919"/>
          <a:ext cx="183894" cy="158766"/>
        </a:xfrm>
        <a:prstGeom prst="hexagon">
          <a:avLst>
            <a:gd name="adj" fmla="val 25000"/>
            <a:gd name="vf" fmla="val 11547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F4416E25-0193-044D-8603-8F9396DEBAD6}">
      <dsp:nvSpPr>
        <dsp:cNvPr id="0" name=""/>
        <dsp:cNvSpPr/>
      </dsp:nvSpPr>
      <dsp:spPr>
        <a:xfrm>
          <a:off x="9693256" y="9373"/>
          <a:ext cx="1579156" cy="1355665"/>
        </a:xfrm>
        <a:prstGeom prst="hexagon">
          <a:avLst>
            <a:gd name="adj" fmla="val 25000"/>
            <a:gd name="vf" fmla="val 11547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04292387-E190-014C-9BEF-9718EA7DBCED}">
      <dsp:nvSpPr>
        <dsp:cNvPr id="0" name=""/>
        <dsp:cNvSpPr/>
      </dsp:nvSpPr>
      <dsp:spPr>
        <a:xfrm>
          <a:off x="10747340" y="1533765"/>
          <a:ext cx="183894" cy="158766"/>
        </a:xfrm>
        <a:prstGeom prst="hexagon">
          <a:avLst>
            <a:gd name="adj" fmla="val 25000"/>
            <a:gd name="vf" fmla="val 11547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CABA48F8-AD2C-CB4E-B0FD-D25717CBF034}">
      <dsp:nvSpPr>
        <dsp:cNvPr id="0" name=""/>
        <dsp:cNvSpPr/>
      </dsp:nvSpPr>
      <dsp:spPr>
        <a:xfrm>
          <a:off x="9679732" y="1531068"/>
          <a:ext cx="1579156" cy="1355665"/>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bg1"/>
              </a:solidFill>
              <a:latin typeface="Verdana" charset="0"/>
              <a:ea typeface="Verdana" charset="0"/>
              <a:cs typeface="Verdana" charset="0"/>
            </a:rPr>
            <a:t>ALUMNI</a:t>
          </a:r>
          <a:endParaRPr lang="en-US" sz="1000" b="1" kern="1200" dirty="0">
            <a:solidFill>
              <a:schemeClr val="bg1"/>
            </a:solidFill>
            <a:latin typeface="Verdana" charset="0"/>
            <a:ea typeface="Verdana" charset="0"/>
            <a:cs typeface="Verdana" charset="0"/>
          </a:endParaRPr>
        </a:p>
      </dsp:txBody>
      <dsp:txXfrm>
        <a:off x="9924300" y="1741024"/>
        <a:ext cx="1090020" cy="935753"/>
      </dsp:txXfrm>
    </dsp:sp>
    <dsp:sp modelId="{80EADFE6-30E1-574D-8F56-7B8BCD9BF3F7}">
      <dsp:nvSpPr>
        <dsp:cNvPr id="0" name=""/>
        <dsp:cNvSpPr/>
      </dsp:nvSpPr>
      <dsp:spPr>
        <a:xfrm>
          <a:off x="5886301" y="4948122"/>
          <a:ext cx="183894" cy="158766"/>
        </a:xfrm>
        <a:prstGeom prst="hexagon">
          <a:avLst>
            <a:gd name="adj" fmla="val 25000"/>
            <a:gd name="vf" fmla="val 11547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60982F77-E78B-E84E-9F45-AF6068DCCE19}">
      <dsp:nvSpPr>
        <dsp:cNvPr id="0" name=""/>
        <dsp:cNvSpPr/>
      </dsp:nvSpPr>
      <dsp:spPr>
        <a:xfrm>
          <a:off x="4253290" y="2986682"/>
          <a:ext cx="1579156" cy="1355665"/>
        </a:xfrm>
        <a:prstGeom prst="hexagon">
          <a:avLst>
            <a:gd name="adj" fmla="val 25000"/>
            <a:gd name="vf" fmla="val 11547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6E87E31C-0A52-D748-B846-61EB08A9E1AD}">
      <dsp:nvSpPr>
        <dsp:cNvPr id="0" name=""/>
        <dsp:cNvSpPr/>
      </dsp:nvSpPr>
      <dsp:spPr>
        <a:xfrm>
          <a:off x="5593433" y="5097514"/>
          <a:ext cx="183894" cy="158766"/>
        </a:xfrm>
        <a:prstGeom prst="hexagon">
          <a:avLst>
            <a:gd name="adj" fmla="val 25000"/>
            <a:gd name="vf" fmla="val 115470"/>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fld id="{994C59B1-A075-D849-B627-B8D41F2C8220}" type="datetimeFigureOut">
              <a:rPr lang="en-US" smtClean="0"/>
              <a:t>10/17/17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D3BB81-1329-4444-B1FE-C8B823524288}" type="slidenum">
              <a:rPr lang="en-US" smtClean="0"/>
              <a:t>‹#›</a:t>
            </a:fld>
            <a:endParaRPr lang="en-US"/>
          </a:p>
        </p:txBody>
      </p:sp>
    </p:spTree>
    <p:extLst>
      <p:ext uri="{BB962C8B-B14F-4D97-AF65-F5344CB8AC3E}">
        <p14:creationId xmlns:p14="http://schemas.microsoft.com/office/powerpoint/2010/main" val="808909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6E1302E2-8F63-9640-AB3E-302D21412385}" type="datetimeFigureOut">
              <a:rPr lang="en-US" smtClean="0"/>
              <a:t>10/17/17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48571-98C5-C94E-AD0E-007C7648D243}" type="slidenum">
              <a:rPr lang="en-US" smtClean="0"/>
              <a:t>‹#›</a:t>
            </a:fld>
            <a:endParaRPr lang="en-US"/>
          </a:p>
        </p:txBody>
      </p:sp>
    </p:spTree>
    <p:extLst>
      <p:ext uri="{BB962C8B-B14F-4D97-AF65-F5344CB8AC3E}">
        <p14:creationId xmlns:p14="http://schemas.microsoft.com/office/powerpoint/2010/main" val="2101475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748571-98C5-C94E-AD0E-007C7648D243}" type="slidenum">
              <a:rPr lang="en-US" smtClean="0"/>
              <a:t>1</a:t>
            </a:fld>
            <a:endParaRPr lang="en-US"/>
          </a:p>
        </p:txBody>
      </p:sp>
    </p:spTree>
    <p:extLst>
      <p:ext uri="{BB962C8B-B14F-4D97-AF65-F5344CB8AC3E}">
        <p14:creationId xmlns:p14="http://schemas.microsoft.com/office/powerpoint/2010/main" val="1530280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748571-98C5-C94E-AD0E-007C7648D243}" type="slidenum">
              <a:rPr lang="en-US" smtClean="0"/>
              <a:t>10</a:t>
            </a:fld>
            <a:endParaRPr lang="en-US"/>
          </a:p>
        </p:txBody>
      </p:sp>
    </p:spTree>
    <p:extLst>
      <p:ext uri="{BB962C8B-B14F-4D97-AF65-F5344CB8AC3E}">
        <p14:creationId xmlns:p14="http://schemas.microsoft.com/office/powerpoint/2010/main" val="453077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748571-98C5-C94E-AD0E-007C7648D243}" type="slidenum">
              <a:rPr lang="en-US" smtClean="0"/>
              <a:t>11</a:t>
            </a:fld>
            <a:endParaRPr lang="en-US"/>
          </a:p>
        </p:txBody>
      </p:sp>
    </p:spTree>
    <p:extLst>
      <p:ext uri="{BB962C8B-B14F-4D97-AF65-F5344CB8AC3E}">
        <p14:creationId xmlns:p14="http://schemas.microsoft.com/office/powerpoint/2010/main" val="2047677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748571-98C5-C94E-AD0E-007C7648D243}" type="slidenum">
              <a:rPr lang="en-US" smtClean="0"/>
              <a:t>12</a:t>
            </a:fld>
            <a:endParaRPr lang="en-US"/>
          </a:p>
        </p:txBody>
      </p:sp>
    </p:spTree>
    <p:extLst>
      <p:ext uri="{BB962C8B-B14F-4D97-AF65-F5344CB8AC3E}">
        <p14:creationId xmlns:p14="http://schemas.microsoft.com/office/powerpoint/2010/main" val="1895526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748571-98C5-C94E-AD0E-007C7648D243}" type="slidenum">
              <a:rPr lang="en-US" smtClean="0"/>
              <a:t>13</a:t>
            </a:fld>
            <a:endParaRPr lang="en-US"/>
          </a:p>
        </p:txBody>
      </p:sp>
    </p:spTree>
    <p:extLst>
      <p:ext uri="{BB962C8B-B14F-4D97-AF65-F5344CB8AC3E}">
        <p14:creationId xmlns:p14="http://schemas.microsoft.com/office/powerpoint/2010/main" val="190654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748571-98C5-C94E-AD0E-007C7648D243}" type="slidenum">
              <a:rPr lang="en-US" smtClean="0"/>
              <a:t>14</a:t>
            </a:fld>
            <a:endParaRPr lang="en-US"/>
          </a:p>
        </p:txBody>
      </p:sp>
    </p:spTree>
    <p:extLst>
      <p:ext uri="{BB962C8B-B14F-4D97-AF65-F5344CB8AC3E}">
        <p14:creationId xmlns:p14="http://schemas.microsoft.com/office/powerpoint/2010/main" val="284059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748571-98C5-C94E-AD0E-007C7648D243}" type="slidenum">
              <a:rPr lang="en-US" smtClean="0"/>
              <a:t>15</a:t>
            </a:fld>
            <a:endParaRPr lang="en-US"/>
          </a:p>
        </p:txBody>
      </p:sp>
    </p:spTree>
    <p:extLst>
      <p:ext uri="{BB962C8B-B14F-4D97-AF65-F5344CB8AC3E}">
        <p14:creationId xmlns:p14="http://schemas.microsoft.com/office/powerpoint/2010/main" val="326138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748571-98C5-C94E-AD0E-007C7648D243}" type="slidenum">
              <a:rPr lang="en-US" smtClean="0"/>
              <a:t>16</a:t>
            </a:fld>
            <a:endParaRPr lang="en-US"/>
          </a:p>
        </p:txBody>
      </p:sp>
    </p:spTree>
    <p:extLst>
      <p:ext uri="{BB962C8B-B14F-4D97-AF65-F5344CB8AC3E}">
        <p14:creationId xmlns:p14="http://schemas.microsoft.com/office/powerpoint/2010/main" val="1023636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748571-98C5-C94E-AD0E-007C7648D243}" type="slidenum">
              <a:rPr lang="en-US" smtClean="0"/>
              <a:t>17</a:t>
            </a:fld>
            <a:endParaRPr lang="en-US"/>
          </a:p>
        </p:txBody>
      </p:sp>
    </p:spTree>
    <p:extLst>
      <p:ext uri="{BB962C8B-B14F-4D97-AF65-F5344CB8AC3E}">
        <p14:creationId xmlns:p14="http://schemas.microsoft.com/office/powerpoint/2010/main" val="770184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748571-98C5-C94E-AD0E-007C7648D243}" type="slidenum">
              <a:rPr lang="en-US" smtClean="0"/>
              <a:t>18</a:t>
            </a:fld>
            <a:endParaRPr lang="en-US"/>
          </a:p>
        </p:txBody>
      </p:sp>
    </p:spTree>
    <p:extLst>
      <p:ext uri="{BB962C8B-B14F-4D97-AF65-F5344CB8AC3E}">
        <p14:creationId xmlns:p14="http://schemas.microsoft.com/office/powerpoint/2010/main" val="1609354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748571-98C5-C94E-AD0E-007C7648D243}" type="slidenum">
              <a:rPr lang="en-US" smtClean="0"/>
              <a:t>19</a:t>
            </a:fld>
            <a:endParaRPr lang="en-US"/>
          </a:p>
        </p:txBody>
      </p:sp>
    </p:spTree>
    <p:extLst>
      <p:ext uri="{BB962C8B-B14F-4D97-AF65-F5344CB8AC3E}">
        <p14:creationId xmlns:p14="http://schemas.microsoft.com/office/powerpoint/2010/main" val="86340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748571-98C5-C94E-AD0E-007C7648D243}" type="slidenum">
              <a:rPr lang="en-US" smtClean="0"/>
              <a:t>2</a:t>
            </a:fld>
            <a:endParaRPr lang="en-US"/>
          </a:p>
        </p:txBody>
      </p:sp>
    </p:spTree>
    <p:extLst>
      <p:ext uri="{BB962C8B-B14F-4D97-AF65-F5344CB8AC3E}">
        <p14:creationId xmlns:p14="http://schemas.microsoft.com/office/powerpoint/2010/main" val="822992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748571-98C5-C94E-AD0E-007C7648D243}" type="slidenum">
              <a:rPr lang="en-US" smtClean="0"/>
              <a:t>20</a:t>
            </a:fld>
            <a:endParaRPr lang="en-US"/>
          </a:p>
        </p:txBody>
      </p:sp>
    </p:spTree>
    <p:extLst>
      <p:ext uri="{BB962C8B-B14F-4D97-AF65-F5344CB8AC3E}">
        <p14:creationId xmlns:p14="http://schemas.microsoft.com/office/powerpoint/2010/main" val="695101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748571-98C5-C94E-AD0E-007C7648D243}" type="slidenum">
              <a:rPr lang="en-US" smtClean="0"/>
              <a:t>21</a:t>
            </a:fld>
            <a:endParaRPr lang="en-US"/>
          </a:p>
        </p:txBody>
      </p:sp>
    </p:spTree>
    <p:extLst>
      <p:ext uri="{BB962C8B-B14F-4D97-AF65-F5344CB8AC3E}">
        <p14:creationId xmlns:p14="http://schemas.microsoft.com/office/powerpoint/2010/main" val="252038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748571-98C5-C94E-AD0E-007C7648D243}" type="slidenum">
              <a:rPr lang="en-US" smtClean="0"/>
              <a:t>22</a:t>
            </a:fld>
            <a:endParaRPr lang="en-US"/>
          </a:p>
        </p:txBody>
      </p:sp>
    </p:spTree>
    <p:extLst>
      <p:ext uri="{BB962C8B-B14F-4D97-AF65-F5344CB8AC3E}">
        <p14:creationId xmlns:p14="http://schemas.microsoft.com/office/powerpoint/2010/main" val="1177653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748571-98C5-C94E-AD0E-007C7648D243}" type="slidenum">
              <a:rPr lang="en-US" smtClean="0"/>
              <a:t>3</a:t>
            </a:fld>
            <a:endParaRPr lang="en-US"/>
          </a:p>
        </p:txBody>
      </p:sp>
    </p:spTree>
    <p:extLst>
      <p:ext uri="{BB962C8B-B14F-4D97-AF65-F5344CB8AC3E}">
        <p14:creationId xmlns:p14="http://schemas.microsoft.com/office/powerpoint/2010/main" val="98457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48571-98C5-C94E-AD0E-007C7648D243}" type="slidenum">
              <a:rPr lang="en-US" smtClean="0"/>
              <a:t>4</a:t>
            </a:fld>
            <a:endParaRPr lang="en-US"/>
          </a:p>
        </p:txBody>
      </p:sp>
    </p:spTree>
    <p:extLst>
      <p:ext uri="{BB962C8B-B14F-4D97-AF65-F5344CB8AC3E}">
        <p14:creationId xmlns:p14="http://schemas.microsoft.com/office/powerpoint/2010/main" val="1987628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748571-98C5-C94E-AD0E-007C7648D243}" type="slidenum">
              <a:rPr lang="en-US" smtClean="0"/>
              <a:t>5</a:t>
            </a:fld>
            <a:endParaRPr lang="en-US"/>
          </a:p>
        </p:txBody>
      </p:sp>
    </p:spTree>
    <p:extLst>
      <p:ext uri="{BB962C8B-B14F-4D97-AF65-F5344CB8AC3E}">
        <p14:creationId xmlns:p14="http://schemas.microsoft.com/office/powerpoint/2010/main" val="1220172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48571-98C5-C94E-AD0E-007C7648D243}" type="slidenum">
              <a:rPr lang="en-US" smtClean="0"/>
              <a:t>6</a:t>
            </a:fld>
            <a:endParaRPr lang="en-US"/>
          </a:p>
        </p:txBody>
      </p:sp>
    </p:spTree>
    <p:extLst>
      <p:ext uri="{BB962C8B-B14F-4D97-AF65-F5344CB8AC3E}">
        <p14:creationId xmlns:p14="http://schemas.microsoft.com/office/powerpoint/2010/main" val="1119257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748571-98C5-C94E-AD0E-007C7648D243}" type="slidenum">
              <a:rPr lang="en-US" smtClean="0"/>
              <a:t>7</a:t>
            </a:fld>
            <a:endParaRPr lang="en-US"/>
          </a:p>
        </p:txBody>
      </p:sp>
    </p:spTree>
    <p:extLst>
      <p:ext uri="{BB962C8B-B14F-4D97-AF65-F5344CB8AC3E}">
        <p14:creationId xmlns:p14="http://schemas.microsoft.com/office/powerpoint/2010/main" val="1547807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748571-98C5-C94E-AD0E-007C7648D243}" type="slidenum">
              <a:rPr lang="en-US" smtClean="0"/>
              <a:t>8</a:t>
            </a:fld>
            <a:endParaRPr lang="en-US"/>
          </a:p>
        </p:txBody>
      </p:sp>
    </p:spTree>
    <p:extLst>
      <p:ext uri="{BB962C8B-B14F-4D97-AF65-F5344CB8AC3E}">
        <p14:creationId xmlns:p14="http://schemas.microsoft.com/office/powerpoint/2010/main" val="1527421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748571-98C5-C94E-AD0E-007C7648D243}" type="slidenum">
              <a:rPr lang="en-US" smtClean="0"/>
              <a:t>9</a:t>
            </a:fld>
            <a:endParaRPr lang="en-US"/>
          </a:p>
        </p:txBody>
      </p:sp>
    </p:spTree>
    <p:extLst>
      <p:ext uri="{BB962C8B-B14F-4D97-AF65-F5344CB8AC3E}">
        <p14:creationId xmlns:p14="http://schemas.microsoft.com/office/powerpoint/2010/main" val="348592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Verdana" charset="0"/>
                <a:ea typeface="Verdana" charset="0"/>
                <a:cs typeface="Verdana" charset="0"/>
              </a:defRPr>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Verdana" charset="0"/>
                <a:ea typeface="Verdana" charset="0"/>
                <a:cs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Verdana" charset="0"/>
                <a:ea typeface="Verdana" charset="0"/>
                <a:cs typeface="Verdana" charset="0"/>
              </a:defRPr>
            </a:lvl1pPr>
          </a:lstStyle>
          <a:p>
            <a:fld id="{083B7DB7-20E9-314F-A85E-852B23317B2E}" type="datetimeFigureOut">
              <a:rPr lang="en-US" smtClean="0"/>
              <a:pPr/>
              <a:t>10/17/17</a:t>
            </a:fld>
            <a:endParaRPr lang="en-US"/>
          </a:p>
        </p:txBody>
      </p:sp>
      <p:sp>
        <p:nvSpPr>
          <p:cNvPr id="5" name="Footer Placeholder 4"/>
          <p:cNvSpPr>
            <a:spLocks noGrp="1"/>
          </p:cNvSpPr>
          <p:nvPr>
            <p:ph type="ftr" sz="quarter" idx="11"/>
          </p:nvPr>
        </p:nvSpPr>
        <p:spPr/>
        <p:txBody>
          <a:bodyPr/>
          <a:lstStyle>
            <a:lvl1pPr>
              <a:defRPr>
                <a:latin typeface="Verdana" charset="0"/>
                <a:ea typeface="Verdana" charset="0"/>
                <a:cs typeface="Verdana" charset="0"/>
              </a:defRPr>
            </a:lvl1pPr>
          </a:lstStyle>
          <a:p>
            <a:endParaRPr lang="en-US"/>
          </a:p>
        </p:txBody>
      </p:sp>
      <p:sp>
        <p:nvSpPr>
          <p:cNvPr id="6" name="Slide Number Placeholder 5"/>
          <p:cNvSpPr>
            <a:spLocks noGrp="1"/>
          </p:cNvSpPr>
          <p:nvPr>
            <p:ph type="sldNum" sz="quarter" idx="12"/>
          </p:nvPr>
        </p:nvSpPr>
        <p:spPr/>
        <p:txBody>
          <a:bodyPr/>
          <a:lstStyle>
            <a:lvl1pPr>
              <a:defRPr>
                <a:latin typeface="Verdana" charset="0"/>
                <a:ea typeface="Verdana" charset="0"/>
                <a:cs typeface="Verdana" charset="0"/>
              </a:defRPr>
            </a:lvl1pPr>
          </a:lstStyle>
          <a:p>
            <a:fld id="{8615F20D-04B8-6946-A29F-0ABD87BFF9A4}" type="slidenum">
              <a:rPr lang="en-US" smtClean="0"/>
              <a:pPr/>
              <a:t>‹#›</a:t>
            </a:fld>
            <a:endParaRPr lang="en-US"/>
          </a:p>
        </p:txBody>
      </p:sp>
    </p:spTree>
    <p:extLst>
      <p:ext uri="{BB962C8B-B14F-4D97-AF65-F5344CB8AC3E}">
        <p14:creationId xmlns:p14="http://schemas.microsoft.com/office/powerpoint/2010/main" val="1351451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83B7DB7-20E9-314F-A85E-852B23317B2E}" type="datetimeFigureOut">
              <a:rPr lang="en-US" smtClean="0"/>
              <a:t>10/17/17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5F20D-04B8-6946-A29F-0ABD87BFF9A4}" type="slidenum">
              <a:rPr lang="en-US" smtClean="0"/>
              <a:t>‹#›</a:t>
            </a:fld>
            <a:endParaRPr lang="en-US"/>
          </a:p>
        </p:txBody>
      </p:sp>
    </p:spTree>
    <p:extLst>
      <p:ext uri="{BB962C8B-B14F-4D97-AF65-F5344CB8AC3E}">
        <p14:creationId xmlns:p14="http://schemas.microsoft.com/office/powerpoint/2010/main" val="1043711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83B7DB7-20E9-314F-A85E-852B23317B2E}" type="datetimeFigureOut">
              <a:rPr lang="en-US" smtClean="0"/>
              <a:t>10/17/17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5F20D-04B8-6946-A29F-0ABD87BFF9A4}" type="slidenum">
              <a:rPr lang="en-US" smtClean="0"/>
              <a:t>‹#›</a:t>
            </a:fld>
            <a:endParaRPr lang="en-US"/>
          </a:p>
        </p:txBody>
      </p:sp>
    </p:spTree>
    <p:extLst>
      <p:ext uri="{BB962C8B-B14F-4D97-AF65-F5344CB8AC3E}">
        <p14:creationId xmlns:p14="http://schemas.microsoft.com/office/powerpoint/2010/main" val="1011340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83B7DB7-20E9-314F-A85E-852B23317B2E}" type="datetimeFigureOut">
              <a:rPr lang="en-US" smtClean="0"/>
              <a:t>10/17/17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5F20D-04B8-6946-A29F-0ABD87BFF9A4}" type="slidenum">
              <a:rPr lang="en-US" smtClean="0"/>
              <a:t>‹#›</a:t>
            </a:fld>
            <a:endParaRPr lang="en-US"/>
          </a:p>
        </p:txBody>
      </p:sp>
    </p:spTree>
    <p:extLst>
      <p:ext uri="{BB962C8B-B14F-4D97-AF65-F5344CB8AC3E}">
        <p14:creationId xmlns:p14="http://schemas.microsoft.com/office/powerpoint/2010/main" val="65697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83B7DB7-20E9-314F-A85E-852B23317B2E}" type="datetimeFigureOut">
              <a:rPr lang="en-US" smtClean="0"/>
              <a:t>10/17/17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5F20D-04B8-6946-A29F-0ABD87BFF9A4}" type="slidenum">
              <a:rPr lang="en-US" smtClean="0"/>
              <a:t>‹#›</a:t>
            </a:fld>
            <a:endParaRPr lang="en-US"/>
          </a:p>
        </p:txBody>
      </p:sp>
    </p:spTree>
    <p:extLst>
      <p:ext uri="{BB962C8B-B14F-4D97-AF65-F5344CB8AC3E}">
        <p14:creationId xmlns:p14="http://schemas.microsoft.com/office/powerpoint/2010/main" val="1609194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83B7DB7-20E9-314F-A85E-852B23317B2E}" type="datetimeFigureOut">
              <a:rPr lang="en-US" smtClean="0"/>
              <a:t>10/17/17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5F20D-04B8-6946-A29F-0ABD87BFF9A4}" type="slidenum">
              <a:rPr lang="en-US" smtClean="0"/>
              <a:t>‹#›</a:t>
            </a:fld>
            <a:endParaRPr lang="en-US"/>
          </a:p>
        </p:txBody>
      </p:sp>
    </p:spTree>
    <p:extLst>
      <p:ext uri="{BB962C8B-B14F-4D97-AF65-F5344CB8AC3E}">
        <p14:creationId xmlns:p14="http://schemas.microsoft.com/office/powerpoint/2010/main" val="328205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83B7DB7-20E9-314F-A85E-852B23317B2E}" type="datetimeFigureOut">
              <a:rPr lang="en-US" smtClean="0"/>
              <a:t>10/17/17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15F20D-04B8-6946-A29F-0ABD87BFF9A4}" type="slidenum">
              <a:rPr lang="en-US" smtClean="0"/>
              <a:t>‹#›</a:t>
            </a:fld>
            <a:endParaRPr lang="en-US"/>
          </a:p>
        </p:txBody>
      </p:sp>
    </p:spTree>
    <p:extLst>
      <p:ext uri="{BB962C8B-B14F-4D97-AF65-F5344CB8AC3E}">
        <p14:creationId xmlns:p14="http://schemas.microsoft.com/office/powerpoint/2010/main" val="1409933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83B7DB7-20E9-314F-A85E-852B23317B2E}" type="datetimeFigureOut">
              <a:rPr lang="en-US" smtClean="0"/>
              <a:t>10/17/17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15F20D-04B8-6946-A29F-0ABD87BFF9A4}" type="slidenum">
              <a:rPr lang="en-US" smtClean="0"/>
              <a:t>‹#›</a:t>
            </a:fld>
            <a:endParaRPr lang="en-US"/>
          </a:p>
        </p:txBody>
      </p:sp>
    </p:spTree>
    <p:extLst>
      <p:ext uri="{BB962C8B-B14F-4D97-AF65-F5344CB8AC3E}">
        <p14:creationId xmlns:p14="http://schemas.microsoft.com/office/powerpoint/2010/main" val="1423034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83B7DB7-20E9-314F-A85E-852B23317B2E}" type="datetimeFigureOut">
              <a:rPr lang="en-US" smtClean="0"/>
              <a:t>10/17/17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15F20D-04B8-6946-A29F-0ABD87BFF9A4}" type="slidenum">
              <a:rPr lang="en-US" smtClean="0"/>
              <a:t>‹#›</a:t>
            </a:fld>
            <a:endParaRPr lang="en-US"/>
          </a:p>
        </p:txBody>
      </p:sp>
    </p:spTree>
    <p:extLst>
      <p:ext uri="{BB962C8B-B14F-4D97-AF65-F5344CB8AC3E}">
        <p14:creationId xmlns:p14="http://schemas.microsoft.com/office/powerpoint/2010/main" val="408624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83B7DB7-20E9-314F-A85E-852B23317B2E}" type="datetimeFigureOut">
              <a:rPr lang="en-US" smtClean="0"/>
              <a:t>10/17/17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5F20D-04B8-6946-A29F-0ABD87BFF9A4}" type="slidenum">
              <a:rPr lang="en-US" smtClean="0"/>
              <a:t>‹#›</a:t>
            </a:fld>
            <a:endParaRPr lang="en-US"/>
          </a:p>
        </p:txBody>
      </p:sp>
    </p:spTree>
    <p:extLst>
      <p:ext uri="{BB962C8B-B14F-4D97-AF65-F5344CB8AC3E}">
        <p14:creationId xmlns:p14="http://schemas.microsoft.com/office/powerpoint/2010/main" val="97789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83B7DB7-20E9-314F-A85E-852B23317B2E}" type="datetimeFigureOut">
              <a:rPr lang="en-US" smtClean="0"/>
              <a:t>10/17/17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5F20D-04B8-6946-A29F-0ABD87BFF9A4}" type="slidenum">
              <a:rPr lang="en-US" smtClean="0"/>
              <a:t>‹#›</a:t>
            </a:fld>
            <a:endParaRPr lang="en-US"/>
          </a:p>
        </p:txBody>
      </p:sp>
    </p:spTree>
    <p:extLst>
      <p:ext uri="{BB962C8B-B14F-4D97-AF65-F5344CB8AC3E}">
        <p14:creationId xmlns:p14="http://schemas.microsoft.com/office/powerpoint/2010/main" val="7210860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ctr">
              <a:defRPr sz="1200">
                <a:solidFill>
                  <a:schemeClr val="tx1">
                    <a:tint val="75000"/>
                  </a:schemeClr>
                </a:solidFill>
                <a:latin typeface="Verdana" charset="0"/>
                <a:ea typeface="Verdana" charset="0"/>
                <a:cs typeface="Verdana"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Verdana" charset="0"/>
                <a:ea typeface="Verdana" charset="0"/>
                <a:cs typeface="Verdana" charset="0"/>
              </a:defRPr>
            </a:lvl1pPr>
          </a:lstStyle>
          <a:p>
            <a:fld id="{8615F20D-04B8-6946-A29F-0ABD87BFF9A4}" type="slidenum">
              <a:rPr lang="en-US" smtClean="0"/>
              <a:pPr/>
              <a:t>‹#›</a:t>
            </a:fld>
            <a:endParaRPr lang="en-US"/>
          </a:p>
        </p:txBody>
      </p:sp>
    </p:spTree>
    <p:extLst>
      <p:ext uri="{BB962C8B-B14F-4D97-AF65-F5344CB8AC3E}">
        <p14:creationId xmlns:p14="http://schemas.microsoft.com/office/powerpoint/2010/main" val="9923238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tiff"/><Relationship Id="rId5" Type="http://schemas.openxmlformats.org/officeDocument/2006/relationships/image" Target="../media/image7.tiff"/><Relationship Id="rId6" Type="http://schemas.openxmlformats.org/officeDocument/2006/relationships/image" Target="../media/image8.tiff"/><Relationship Id="rId7" Type="http://schemas.openxmlformats.org/officeDocument/2006/relationships/image" Target="../media/image9.tif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11.tif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tiff"/></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Phi Theta Kappa 101</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7944" y="3920646"/>
            <a:ext cx="2356111" cy="2351772"/>
          </a:xfrm>
          <a:prstGeom prst="rect">
            <a:avLst/>
          </a:prstGeom>
        </p:spPr>
      </p:pic>
      <p:sp>
        <p:nvSpPr>
          <p:cNvPr id="6" name="Rectangle 5"/>
          <p:cNvSpPr/>
          <p:nvPr/>
        </p:nvSpPr>
        <p:spPr>
          <a:xfrm>
            <a:off x="1" y="0"/>
            <a:ext cx="12191999" cy="23513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86349" y="224772"/>
            <a:ext cx="2019300" cy="2019300"/>
          </a:xfrm>
          <a:prstGeom prst="rect">
            <a:avLst/>
          </a:prstGeom>
        </p:spPr>
      </p:pic>
    </p:spTree>
    <p:extLst>
      <p:ext uri="{BB962C8B-B14F-4D97-AF65-F5344CB8AC3E}">
        <p14:creationId xmlns:p14="http://schemas.microsoft.com/office/powerpoint/2010/main" val="2064209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SYMBOLS</a:t>
            </a:r>
            <a:endParaRPr lang="en-US" dirty="0"/>
          </a:p>
        </p:txBody>
      </p:sp>
      <p:sp>
        <p:nvSpPr>
          <p:cNvPr id="5" name="Content Placeholder 4"/>
          <p:cNvSpPr>
            <a:spLocks noGrp="1"/>
          </p:cNvSpPr>
          <p:nvPr>
            <p:ph idx="1"/>
          </p:nvPr>
        </p:nvSpPr>
        <p:spPr>
          <a:solidFill>
            <a:schemeClr val="tx1"/>
          </a:solidFill>
        </p:spPr>
        <p:txBody>
          <a:bodyPr/>
          <a:lstStyle/>
          <a:p>
            <a:endParaRPr lang="en-US" dirty="0"/>
          </a:p>
        </p:txBody>
      </p:sp>
      <p:pic>
        <p:nvPicPr>
          <p:cNvPr id="6" name="Picture 5"/>
          <p:cNvPicPr>
            <a:picLocks noChangeAspect="1"/>
          </p:cNvPicPr>
          <p:nvPr/>
        </p:nvPicPr>
        <p:blipFill>
          <a:blip r:embed="rId3"/>
          <a:stretch>
            <a:fillRect/>
          </a:stretch>
        </p:blipFill>
        <p:spPr>
          <a:xfrm>
            <a:off x="1066800" y="2089944"/>
            <a:ext cx="2133600" cy="38227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11500" y="2413794"/>
            <a:ext cx="3175000" cy="3175000"/>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67500" y="2102644"/>
            <a:ext cx="1270000" cy="3637756"/>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36532" y="2005384"/>
            <a:ext cx="1829253" cy="1693491"/>
          </a:xfrm>
          <a:prstGeom prst="rect">
            <a:avLst/>
          </a:prstGeom>
        </p:spPr>
      </p:pic>
      <p:pic>
        <p:nvPicPr>
          <p:cNvPr id="10" name="Picture 9"/>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190722" y="3766344"/>
            <a:ext cx="3125755" cy="2413000"/>
          </a:xfrm>
          <a:prstGeom prst="rect">
            <a:avLst/>
          </a:prstGeom>
        </p:spPr>
      </p:pic>
    </p:spTree>
    <p:extLst>
      <p:ext uri="{BB962C8B-B14F-4D97-AF65-F5344CB8AC3E}">
        <p14:creationId xmlns:p14="http://schemas.microsoft.com/office/powerpoint/2010/main" val="1245871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ALPHABET</a:t>
            </a:r>
            <a:endParaRPr lang="en-US" dirty="0"/>
          </a:p>
        </p:txBody>
      </p:sp>
      <p:sp>
        <p:nvSpPr>
          <p:cNvPr id="3" name="Content Placeholder 2"/>
          <p:cNvSpPr>
            <a:spLocks noGrp="1"/>
          </p:cNvSpPr>
          <p:nvPr>
            <p:ph idx="1"/>
          </p:nvPr>
        </p:nvSpPr>
        <p:spPr/>
        <p:txBody>
          <a:bodyPr/>
          <a:lstStyle/>
          <a:p>
            <a:r>
              <a:rPr lang="en-US" dirty="0" smtClean="0"/>
              <a:t>The current Executive Director has indicated use of “PTK” is okay in certain situations.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24307022"/>
              </p:ext>
            </p:extLst>
          </p:nvPr>
        </p:nvGraphicFramePr>
        <p:xfrm>
          <a:off x="1727200" y="3043766"/>
          <a:ext cx="8128002" cy="2966720"/>
        </p:xfrm>
        <a:graphic>
          <a:graphicData uri="http://schemas.openxmlformats.org/drawingml/2006/table">
            <a:tbl>
              <a:tblPr firstRow="1" bandRow="1">
                <a:tableStyleId>{2D5ABB26-0587-4C30-8999-92F81FD0307C}</a:tableStyleId>
              </a:tblPr>
              <a:tblGrid>
                <a:gridCol w="1354667"/>
                <a:gridCol w="1354667"/>
                <a:gridCol w="1354667"/>
                <a:gridCol w="1354667"/>
                <a:gridCol w="1354667"/>
                <a:gridCol w="1354667"/>
              </a:tblGrid>
              <a:tr h="370840">
                <a:tc>
                  <a:txBody>
                    <a:bodyPr/>
                    <a:lstStyle/>
                    <a:p>
                      <a:pPr algn="r"/>
                      <a:r>
                        <a:rPr lang="el-GR" sz="1800" b="0" i="0" kern="1200" dirty="0" smtClean="0">
                          <a:solidFill>
                            <a:schemeClr val="tx1"/>
                          </a:solidFill>
                          <a:effectLst/>
                          <a:latin typeface="+mn-lt"/>
                          <a:ea typeface="+mn-ea"/>
                          <a:cs typeface="+mn-cs"/>
                        </a:rPr>
                        <a:t>Α</a:t>
                      </a:r>
                      <a:endParaRPr lang="en-US" dirty="0"/>
                    </a:p>
                  </a:txBody>
                  <a:tcPr/>
                </a:tc>
                <a:tc>
                  <a:txBody>
                    <a:bodyPr/>
                    <a:lstStyle/>
                    <a:p>
                      <a:r>
                        <a:rPr lang="en-US" dirty="0" smtClean="0"/>
                        <a:t>Alpha</a:t>
                      </a:r>
                      <a:endParaRPr lang="en-US" dirty="0"/>
                    </a:p>
                  </a:txBody>
                  <a:tcPr/>
                </a:tc>
                <a:tc>
                  <a:txBody>
                    <a:bodyPr/>
                    <a:lstStyle/>
                    <a:p>
                      <a:pPr algn="r"/>
                      <a:r>
                        <a:rPr lang="el-GR" sz="1800" b="0" i="0" kern="1200" dirty="0" smtClean="0">
                          <a:solidFill>
                            <a:schemeClr val="tx1"/>
                          </a:solidFill>
                          <a:effectLst/>
                          <a:latin typeface="+mn-lt"/>
                          <a:ea typeface="+mn-ea"/>
                          <a:cs typeface="+mn-cs"/>
                        </a:rPr>
                        <a:t>Ι</a:t>
                      </a:r>
                      <a:endParaRPr lang="en-US" dirty="0"/>
                    </a:p>
                  </a:txBody>
                  <a:tcPr/>
                </a:tc>
                <a:tc>
                  <a:txBody>
                    <a:bodyPr/>
                    <a:lstStyle/>
                    <a:p>
                      <a:r>
                        <a:rPr lang="en-US" dirty="0" smtClean="0"/>
                        <a:t>Iota</a:t>
                      </a:r>
                      <a:endParaRPr lang="en-US" dirty="0"/>
                    </a:p>
                  </a:txBody>
                  <a:tcPr/>
                </a:tc>
                <a:tc>
                  <a:txBody>
                    <a:bodyPr/>
                    <a:lstStyle/>
                    <a:p>
                      <a:pPr algn="r"/>
                      <a:r>
                        <a:rPr lang="el-GR" sz="1800" b="0" i="0" kern="1200" dirty="0" smtClean="0">
                          <a:solidFill>
                            <a:schemeClr val="tx1"/>
                          </a:solidFill>
                          <a:effectLst/>
                          <a:latin typeface="+mn-lt"/>
                          <a:ea typeface="+mn-ea"/>
                          <a:cs typeface="+mn-cs"/>
                        </a:rPr>
                        <a:t>Ρ</a:t>
                      </a:r>
                      <a:endParaRPr lang="en-US" dirty="0"/>
                    </a:p>
                  </a:txBody>
                  <a:tcPr/>
                </a:tc>
                <a:tc>
                  <a:txBody>
                    <a:bodyPr/>
                    <a:lstStyle/>
                    <a:p>
                      <a:r>
                        <a:rPr lang="en-US" dirty="0" smtClean="0"/>
                        <a:t>Rho</a:t>
                      </a:r>
                      <a:endParaRPr lang="en-US" dirty="0"/>
                    </a:p>
                  </a:txBody>
                  <a:tcPr/>
                </a:tc>
              </a:tr>
              <a:tr h="370840">
                <a:tc>
                  <a:txBody>
                    <a:bodyPr/>
                    <a:lstStyle/>
                    <a:p>
                      <a:pPr algn="r"/>
                      <a:r>
                        <a:rPr lang="el-GR" sz="1800" b="0" i="0" kern="1200" dirty="0" smtClean="0">
                          <a:solidFill>
                            <a:schemeClr val="tx1"/>
                          </a:solidFill>
                          <a:effectLst/>
                          <a:latin typeface="+mn-lt"/>
                          <a:ea typeface="+mn-ea"/>
                          <a:cs typeface="+mn-cs"/>
                        </a:rPr>
                        <a:t>Β</a:t>
                      </a:r>
                      <a:endParaRPr lang="en-US" dirty="0"/>
                    </a:p>
                  </a:txBody>
                  <a:tcPr/>
                </a:tc>
                <a:tc>
                  <a:txBody>
                    <a:bodyPr/>
                    <a:lstStyle/>
                    <a:p>
                      <a:r>
                        <a:rPr lang="en-US" dirty="0" smtClean="0"/>
                        <a:t>Beta</a:t>
                      </a:r>
                      <a:endParaRPr lang="en-US" dirty="0"/>
                    </a:p>
                  </a:txBody>
                  <a:tcPr/>
                </a:tc>
                <a:tc>
                  <a:txBody>
                    <a:bodyPr/>
                    <a:lstStyle/>
                    <a:p>
                      <a:pPr algn="r"/>
                      <a:r>
                        <a:rPr lang="el-GR" sz="1800" b="0" i="0" kern="1200" dirty="0" smtClean="0">
                          <a:solidFill>
                            <a:schemeClr val="tx1"/>
                          </a:solidFill>
                          <a:effectLst/>
                          <a:latin typeface="+mn-lt"/>
                          <a:ea typeface="+mn-ea"/>
                          <a:cs typeface="+mn-cs"/>
                        </a:rPr>
                        <a:t>Κ</a:t>
                      </a:r>
                      <a:endParaRPr lang="en-US" dirty="0"/>
                    </a:p>
                  </a:txBody>
                  <a:tcPr/>
                </a:tc>
                <a:tc>
                  <a:txBody>
                    <a:bodyPr/>
                    <a:lstStyle/>
                    <a:p>
                      <a:r>
                        <a:rPr lang="en-US" dirty="0" smtClean="0"/>
                        <a:t>Kappa</a:t>
                      </a:r>
                      <a:endParaRPr lang="en-US" dirty="0"/>
                    </a:p>
                  </a:txBody>
                  <a:tcPr/>
                </a:tc>
                <a:tc>
                  <a:txBody>
                    <a:bodyPr/>
                    <a:lstStyle/>
                    <a:p>
                      <a:pPr algn="r"/>
                      <a:r>
                        <a:rPr lang="el-GR" sz="1800" b="0" i="0" kern="1200" dirty="0" smtClean="0">
                          <a:solidFill>
                            <a:schemeClr val="tx1"/>
                          </a:solidFill>
                          <a:effectLst/>
                          <a:latin typeface="+mn-lt"/>
                          <a:ea typeface="+mn-ea"/>
                          <a:cs typeface="+mn-cs"/>
                        </a:rPr>
                        <a:t>Σ</a:t>
                      </a:r>
                      <a:endParaRPr lang="en-US" dirty="0"/>
                    </a:p>
                  </a:txBody>
                  <a:tcPr/>
                </a:tc>
                <a:tc>
                  <a:txBody>
                    <a:bodyPr/>
                    <a:lstStyle/>
                    <a:p>
                      <a:r>
                        <a:rPr lang="en-US" dirty="0" smtClean="0"/>
                        <a:t>Sigma</a:t>
                      </a:r>
                      <a:endParaRPr lang="en-US" dirty="0"/>
                    </a:p>
                  </a:txBody>
                  <a:tcPr/>
                </a:tc>
              </a:tr>
              <a:tr h="370840">
                <a:tc>
                  <a:txBody>
                    <a:bodyPr/>
                    <a:lstStyle/>
                    <a:p>
                      <a:pPr algn="r"/>
                      <a:r>
                        <a:rPr lang="el-GR" sz="1800" b="0" i="0" kern="1200" dirty="0" smtClean="0">
                          <a:solidFill>
                            <a:schemeClr val="tx1"/>
                          </a:solidFill>
                          <a:effectLst/>
                          <a:latin typeface="+mn-lt"/>
                          <a:ea typeface="+mn-ea"/>
                          <a:cs typeface="+mn-cs"/>
                        </a:rPr>
                        <a:t>Γ</a:t>
                      </a:r>
                      <a:endParaRPr lang="en-US" dirty="0"/>
                    </a:p>
                  </a:txBody>
                  <a:tcPr/>
                </a:tc>
                <a:tc>
                  <a:txBody>
                    <a:bodyPr/>
                    <a:lstStyle/>
                    <a:p>
                      <a:r>
                        <a:rPr lang="en-US" dirty="0" smtClean="0"/>
                        <a:t>Gamma</a:t>
                      </a:r>
                      <a:endParaRPr lang="en-US" dirty="0"/>
                    </a:p>
                  </a:txBody>
                  <a:tcPr/>
                </a:tc>
                <a:tc>
                  <a:txBody>
                    <a:bodyPr/>
                    <a:lstStyle/>
                    <a:p>
                      <a:pPr algn="r"/>
                      <a:r>
                        <a:rPr lang="el-GR" sz="1800" b="0" i="0" kern="1200" dirty="0" smtClean="0">
                          <a:solidFill>
                            <a:schemeClr val="tx1"/>
                          </a:solidFill>
                          <a:effectLst/>
                          <a:latin typeface="+mn-lt"/>
                          <a:ea typeface="+mn-ea"/>
                          <a:cs typeface="+mn-cs"/>
                        </a:rPr>
                        <a:t>Λ</a:t>
                      </a:r>
                      <a:endParaRPr lang="en-US" dirty="0"/>
                    </a:p>
                  </a:txBody>
                  <a:tcPr/>
                </a:tc>
                <a:tc>
                  <a:txBody>
                    <a:bodyPr/>
                    <a:lstStyle/>
                    <a:p>
                      <a:r>
                        <a:rPr lang="en-US" dirty="0" smtClean="0"/>
                        <a:t>Lambda</a:t>
                      </a:r>
                      <a:endParaRPr lang="en-US" dirty="0"/>
                    </a:p>
                  </a:txBody>
                  <a:tcPr/>
                </a:tc>
                <a:tc>
                  <a:txBody>
                    <a:bodyPr/>
                    <a:lstStyle/>
                    <a:p>
                      <a:pPr algn="r"/>
                      <a:r>
                        <a:rPr lang="el-GR" sz="1800" b="0" i="0" kern="1200" dirty="0" smtClean="0">
                          <a:solidFill>
                            <a:schemeClr val="tx1"/>
                          </a:solidFill>
                          <a:effectLst/>
                          <a:latin typeface="+mn-lt"/>
                          <a:ea typeface="+mn-ea"/>
                          <a:cs typeface="+mn-cs"/>
                        </a:rPr>
                        <a:t>Τ</a:t>
                      </a:r>
                      <a:endParaRPr lang="en-US" dirty="0"/>
                    </a:p>
                  </a:txBody>
                  <a:tcPr/>
                </a:tc>
                <a:tc>
                  <a:txBody>
                    <a:bodyPr/>
                    <a:lstStyle/>
                    <a:p>
                      <a:r>
                        <a:rPr lang="en-US" dirty="0" smtClean="0"/>
                        <a:t>Tau</a:t>
                      </a:r>
                      <a:endParaRPr lang="en-US" dirty="0"/>
                    </a:p>
                  </a:txBody>
                  <a:tcPr/>
                </a:tc>
              </a:tr>
              <a:tr h="370840">
                <a:tc>
                  <a:txBody>
                    <a:bodyPr/>
                    <a:lstStyle/>
                    <a:p>
                      <a:pPr algn="r"/>
                      <a:r>
                        <a:rPr lang="el-GR" sz="1800" b="0" i="0" kern="1200" dirty="0" smtClean="0">
                          <a:solidFill>
                            <a:schemeClr val="tx1"/>
                          </a:solidFill>
                          <a:effectLst/>
                          <a:latin typeface="+mn-lt"/>
                          <a:ea typeface="+mn-ea"/>
                          <a:cs typeface="+mn-cs"/>
                        </a:rPr>
                        <a:t>Δ</a:t>
                      </a:r>
                      <a:endParaRPr lang="en-US" dirty="0"/>
                    </a:p>
                  </a:txBody>
                  <a:tcPr/>
                </a:tc>
                <a:tc>
                  <a:txBody>
                    <a:bodyPr/>
                    <a:lstStyle/>
                    <a:p>
                      <a:r>
                        <a:rPr lang="en-US" dirty="0" smtClean="0"/>
                        <a:t>Delta</a:t>
                      </a:r>
                      <a:endParaRPr lang="en-US" dirty="0"/>
                    </a:p>
                  </a:txBody>
                  <a:tcPr/>
                </a:tc>
                <a:tc>
                  <a:txBody>
                    <a:bodyPr/>
                    <a:lstStyle/>
                    <a:p>
                      <a:pPr algn="r"/>
                      <a:r>
                        <a:rPr lang="el-GR" sz="1800" b="0" i="0" kern="1200" dirty="0" smtClean="0">
                          <a:solidFill>
                            <a:schemeClr val="tx1"/>
                          </a:solidFill>
                          <a:effectLst/>
                          <a:latin typeface="+mn-lt"/>
                          <a:ea typeface="+mn-ea"/>
                          <a:cs typeface="+mn-cs"/>
                        </a:rPr>
                        <a:t>Μ</a:t>
                      </a:r>
                      <a:endParaRPr lang="en-US" dirty="0"/>
                    </a:p>
                  </a:txBody>
                  <a:tcPr/>
                </a:tc>
                <a:tc>
                  <a:txBody>
                    <a:bodyPr/>
                    <a:lstStyle/>
                    <a:p>
                      <a:r>
                        <a:rPr lang="en-US" dirty="0" smtClean="0"/>
                        <a:t>Mu</a:t>
                      </a:r>
                      <a:endParaRPr lang="en-US" dirty="0"/>
                    </a:p>
                  </a:txBody>
                  <a:tcPr/>
                </a:tc>
                <a:tc>
                  <a:txBody>
                    <a:bodyPr/>
                    <a:lstStyle/>
                    <a:p>
                      <a:pPr algn="r"/>
                      <a:r>
                        <a:rPr lang="el-GR" sz="1800" b="0" i="0" kern="1200" dirty="0" smtClean="0">
                          <a:solidFill>
                            <a:schemeClr val="tx1"/>
                          </a:solidFill>
                          <a:effectLst/>
                          <a:latin typeface="+mn-lt"/>
                          <a:ea typeface="+mn-ea"/>
                          <a:cs typeface="+mn-cs"/>
                        </a:rPr>
                        <a:t>Υ</a:t>
                      </a:r>
                      <a:endParaRPr lang="en-US" dirty="0"/>
                    </a:p>
                  </a:txBody>
                  <a:tcPr/>
                </a:tc>
                <a:tc>
                  <a:txBody>
                    <a:bodyPr/>
                    <a:lstStyle/>
                    <a:p>
                      <a:r>
                        <a:rPr lang="en-US" dirty="0" smtClean="0"/>
                        <a:t>Upsilon</a:t>
                      </a:r>
                      <a:endParaRPr lang="en-US" dirty="0"/>
                    </a:p>
                  </a:txBody>
                  <a:tcPr/>
                </a:tc>
              </a:tr>
              <a:tr h="370840">
                <a:tc>
                  <a:txBody>
                    <a:bodyPr/>
                    <a:lstStyle/>
                    <a:p>
                      <a:pPr algn="r"/>
                      <a:r>
                        <a:rPr lang="el-GR" sz="1800" b="0" i="0" kern="1200" dirty="0" smtClean="0">
                          <a:solidFill>
                            <a:schemeClr val="tx1"/>
                          </a:solidFill>
                          <a:effectLst/>
                          <a:latin typeface="+mn-lt"/>
                          <a:ea typeface="+mn-ea"/>
                          <a:cs typeface="+mn-cs"/>
                        </a:rPr>
                        <a:t>Ε</a:t>
                      </a:r>
                      <a:endParaRPr lang="en-US" dirty="0"/>
                    </a:p>
                  </a:txBody>
                  <a:tcPr/>
                </a:tc>
                <a:tc>
                  <a:txBody>
                    <a:bodyPr/>
                    <a:lstStyle/>
                    <a:p>
                      <a:r>
                        <a:rPr lang="en-US" dirty="0" smtClean="0"/>
                        <a:t>Epsilon</a:t>
                      </a:r>
                      <a:endParaRPr lang="en-US" dirty="0"/>
                    </a:p>
                  </a:txBody>
                  <a:tcPr/>
                </a:tc>
                <a:tc>
                  <a:txBody>
                    <a:bodyPr/>
                    <a:lstStyle/>
                    <a:p>
                      <a:pPr algn="r"/>
                      <a:r>
                        <a:rPr lang="el-GR" sz="1800" b="0" i="0" kern="1200" dirty="0" smtClean="0">
                          <a:solidFill>
                            <a:schemeClr val="tx1"/>
                          </a:solidFill>
                          <a:effectLst/>
                          <a:latin typeface="+mn-lt"/>
                          <a:ea typeface="+mn-ea"/>
                          <a:cs typeface="+mn-cs"/>
                        </a:rPr>
                        <a:t>Ν</a:t>
                      </a:r>
                      <a:endParaRPr lang="en-US" dirty="0"/>
                    </a:p>
                  </a:txBody>
                  <a:tcPr/>
                </a:tc>
                <a:tc>
                  <a:txBody>
                    <a:bodyPr/>
                    <a:lstStyle/>
                    <a:p>
                      <a:r>
                        <a:rPr lang="en-US" dirty="0" smtClean="0"/>
                        <a:t>Nu</a:t>
                      </a:r>
                      <a:endParaRPr lang="en-US" dirty="0"/>
                    </a:p>
                  </a:txBody>
                  <a:tcPr/>
                </a:tc>
                <a:tc>
                  <a:txBody>
                    <a:bodyPr/>
                    <a:lstStyle/>
                    <a:p>
                      <a:pPr algn="r"/>
                      <a:r>
                        <a:rPr lang="el-GR" sz="1800" b="0" i="0" kern="1200" dirty="0" smtClean="0">
                          <a:solidFill>
                            <a:schemeClr val="tx1"/>
                          </a:solidFill>
                          <a:effectLst/>
                          <a:latin typeface="+mn-lt"/>
                          <a:ea typeface="+mn-ea"/>
                          <a:cs typeface="+mn-cs"/>
                        </a:rPr>
                        <a:t>Φ</a:t>
                      </a:r>
                      <a:endParaRPr lang="en-US" dirty="0"/>
                    </a:p>
                  </a:txBody>
                  <a:tcPr/>
                </a:tc>
                <a:tc>
                  <a:txBody>
                    <a:bodyPr/>
                    <a:lstStyle/>
                    <a:p>
                      <a:r>
                        <a:rPr lang="en-US" dirty="0" smtClean="0"/>
                        <a:t>Phi</a:t>
                      </a:r>
                      <a:endParaRPr lang="en-US" dirty="0"/>
                    </a:p>
                  </a:txBody>
                  <a:tcPr/>
                </a:tc>
              </a:tr>
              <a:tr h="370840">
                <a:tc>
                  <a:txBody>
                    <a:bodyPr/>
                    <a:lstStyle/>
                    <a:p>
                      <a:pPr algn="r"/>
                      <a:r>
                        <a:rPr lang="el-GR" sz="1800" b="0" i="0" kern="1200" dirty="0" smtClean="0">
                          <a:solidFill>
                            <a:schemeClr val="tx1"/>
                          </a:solidFill>
                          <a:effectLst/>
                          <a:latin typeface="+mn-lt"/>
                          <a:ea typeface="+mn-ea"/>
                          <a:cs typeface="+mn-cs"/>
                        </a:rPr>
                        <a:t>Ζ</a:t>
                      </a:r>
                      <a:endParaRPr lang="en-US" dirty="0"/>
                    </a:p>
                  </a:txBody>
                  <a:tcPr/>
                </a:tc>
                <a:tc>
                  <a:txBody>
                    <a:bodyPr/>
                    <a:lstStyle/>
                    <a:p>
                      <a:r>
                        <a:rPr lang="en-US" dirty="0" smtClean="0"/>
                        <a:t>Zeta</a:t>
                      </a:r>
                      <a:endParaRPr lang="en-US" dirty="0"/>
                    </a:p>
                  </a:txBody>
                  <a:tcPr/>
                </a:tc>
                <a:tc>
                  <a:txBody>
                    <a:bodyPr/>
                    <a:lstStyle/>
                    <a:p>
                      <a:pPr algn="r"/>
                      <a:r>
                        <a:rPr lang="el-GR" sz="1800" b="0" i="0" kern="1200" dirty="0" smtClean="0">
                          <a:solidFill>
                            <a:schemeClr val="tx1"/>
                          </a:solidFill>
                          <a:effectLst/>
                          <a:latin typeface="+mn-lt"/>
                          <a:ea typeface="+mn-ea"/>
                          <a:cs typeface="+mn-cs"/>
                        </a:rPr>
                        <a:t>Ξ</a:t>
                      </a:r>
                      <a:endParaRPr lang="en-US" dirty="0"/>
                    </a:p>
                  </a:txBody>
                  <a:tcPr/>
                </a:tc>
                <a:tc>
                  <a:txBody>
                    <a:bodyPr/>
                    <a:lstStyle/>
                    <a:p>
                      <a:r>
                        <a:rPr lang="en-US" dirty="0" smtClean="0"/>
                        <a:t>Xi</a:t>
                      </a:r>
                      <a:endParaRPr lang="en-US" dirty="0"/>
                    </a:p>
                  </a:txBody>
                  <a:tcPr/>
                </a:tc>
                <a:tc>
                  <a:txBody>
                    <a:bodyPr/>
                    <a:lstStyle/>
                    <a:p>
                      <a:pPr algn="r"/>
                      <a:r>
                        <a:rPr lang="el-GR" sz="1800" b="0" i="0" kern="1200" dirty="0" smtClean="0">
                          <a:solidFill>
                            <a:schemeClr val="tx1"/>
                          </a:solidFill>
                          <a:effectLst/>
                          <a:latin typeface="+mn-lt"/>
                          <a:ea typeface="+mn-ea"/>
                          <a:cs typeface="+mn-cs"/>
                        </a:rPr>
                        <a:t>Χ</a:t>
                      </a:r>
                      <a:endParaRPr lang="en-US" dirty="0"/>
                    </a:p>
                  </a:txBody>
                  <a:tcPr/>
                </a:tc>
                <a:tc>
                  <a:txBody>
                    <a:bodyPr/>
                    <a:lstStyle/>
                    <a:p>
                      <a:r>
                        <a:rPr lang="en-US" dirty="0" smtClean="0"/>
                        <a:t>Chi</a:t>
                      </a:r>
                      <a:endParaRPr lang="en-US" dirty="0"/>
                    </a:p>
                  </a:txBody>
                  <a:tcPr/>
                </a:tc>
              </a:tr>
              <a:tr h="370840">
                <a:tc>
                  <a:txBody>
                    <a:bodyPr/>
                    <a:lstStyle/>
                    <a:p>
                      <a:pPr algn="r"/>
                      <a:r>
                        <a:rPr lang="el-GR" sz="1800" b="0" i="0" kern="1200" dirty="0" smtClean="0">
                          <a:solidFill>
                            <a:schemeClr val="tx1"/>
                          </a:solidFill>
                          <a:effectLst/>
                          <a:latin typeface="+mn-lt"/>
                          <a:ea typeface="+mn-ea"/>
                          <a:cs typeface="+mn-cs"/>
                        </a:rPr>
                        <a:t>Η</a:t>
                      </a:r>
                      <a:endParaRPr lang="en-US" dirty="0"/>
                    </a:p>
                  </a:txBody>
                  <a:tcPr/>
                </a:tc>
                <a:tc>
                  <a:txBody>
                    <a:bodyPr/>
                    <a:lstStyle/>
                    <a:p>
                      <a:r>
                        <a:rPr lang="en-US" dirty="0" smtClean="0"/>
                        <a:t>Eta</a:t>
                      </a:r>
                      <a:endParaRPr lang="en-US" dirty="0"/>
                    </a:p>
                  </a:txBody>
                  <a:tcPr/>
                </a:tc>
                <a:tc>
                  <a:txBody>
                    <a:bodyPr/>
                    <a:lstStyle/>
                    <a:p>
                      <a:pPr algn="r"/>
                      <a:r>
                        <a:rPr lang="el-GR" sz="1800" b="0" i="0" kern="1200" dirty="0" smtClean="0">
                          <a:solidFill>
                            <a:schemeClr val="tx1"/>
                          </a:solidFill>
                          <a:effectLst/>
                          <a:latin typeface="+mn-lt"/>
                          <a:ea typeface="+mn-ea"/>
                          <a:cs typeface="+mn-cs"/>
                        </a:rPr>
                        <a:t>Ο</a:t>
                      </a:r>
                      <a:endParaRPr lang="en-US" dirty="0"/>
                    </a:p>
                  </a:txBody>
                  <a:tcPr/>
                </a:tc>
                <a:tc>
                  <a:txBody>
                    <a:bodyPr/>
                    <a:lstStyle/>
                    <a:p>
                      <a:r>
                        <a:rPr lang="en-US" dirty="0" smtClean="0"/>
                        <a:t>Omicron</a:t>
                      </a:r>
                      <a:endParaRPr lang="en-US" dirty="0"/>
                    </a:p>
                  </a:txBody>
                  <a:tcPr/>
                </a:tc>
                <a:tc>
                  <a:txBody>
                    <a:bodyPr/>
                    <a:lstStyle/>
                    <a:p>
                      <a:pPr algn="r"/>
                      <a:r>
                        <a:rPr lang="el-GR" sz="1800" b="0" i="0" kern="1200" dirty="0" smtClean="0">
                          <a:solidFill>
                            <a:schemeClr val="tx1"/>
                          </a:solidFill>
                          <a:effectLst/>
                          <a:latin typeface="+mn-lt"/>
                          <a:ea typeface="+mn-ea"/>
                          <a:cs typeface="+mn-cs"/>
                        </a:rPr>
                        <a:t>Ψ</a:t>
                      </a:r>
                      <a:endParaRPr lang="en-US" dirty="0"/>
                    </a:p>
                  </a:txBody>
                  <a:tcPr/>
                </a:tc>
                <a:tc>
                  <a:txBody>
                    <a:bodyPr/>
                    <a:lstStyle/>
                    <a:p>
                      <a:r>
                        <a:rPr lang="en-US" dirty="0" smtClean="0"/>
                        <a:t>Psi</a:t>
                      </a:r>
                      <a:endParaRPr lang="en-US" dirty="0"/>
                    </a:p>
                  </a:txBody>
                  <a:tcPr/>
                </a:tc>
              </a:tr>
              <a:tr h="370840">
                <a:tc>
                  <a:txBody>
                    <a:bodyPr/>
                    <a:lstStyle/>
                    <a:p>
                      <a:pPr algn="r"/>
                      <a:r>
                        <a:rPr lang="el-GR" sz="1800" b="0" i="0" kern="1200" dirty="0" smtClean="0">
                          <a:solidFill>
                            <a:schemeClr val="tx1"/>
                          </a:solidFill>
                          <a:effectLst/>
                          <a:latin typeface="+mn-lt"/>
                          <a:ea typeface="+mn-ea"/>
                          <a:cs typeface="+mn-cs"/>
                        </a:rPr>
                        <a:t>Θ</a:t>
                      </a:r>
                      <a:endParaRPr lang="en-US" dirty="0"/>
                    </a:p>
                  </a:txBody>
                  <a:tcPr/>
                </a:tc>
                <a:tc>
                  <a:txBody>
                    <a:bodyPr/>
                    <a:lstStyle/>
                    <a:p>
                      <a:r>
                        <a:rPr lang="en-US" dirty="0" smtClean="0"/>
                        <a:t>Theta</a:t>
                      </a:r>
                      <a:endParaRPr lang="en-US" dirty="0"/>
                    </a:p>
                  </a:txBody>
                  <a:tcPr/>
                </a:tc>
                <a:tc>
                  <a:txBody>
                    <a:bodyPr/>
                    <a:lstStyle/>
                    <a:p>
                      <a:pPr algn="r"/>
                      <a:r>
                        <a:rPr lang="el-GR" sz="1800" b="0" i="0" kern="1200" dirty="0" smtClean="0">
                          <a:solidFill>
                            <a:schemeClr val="tx1"/>
                          </a:solidFill>
                          <a:effectLst/>
                          <a:latin typeface="+mn-lt"/>
                          <a:ea typeface="+mn-ea"/>
                          <a:cs typeface="+mn-cs"/>
                        </a:rPr>
                        <a:t>Π</a:t>
                      </a:r>
                      <a:endParaRPr lang="en-US" dirty="0"/>
                    </a:p>
                  </a:txBody>
                  <a:tcPr/>
                </a:tc>
                <a:tc>
                  <a:txBody>
                    <a:bodyPr/>
                    <a:lstStyle/>
                    <a:p>
                      <a:r>
                        <a:rPr lang="en-US" dirty="0" smtClean="0"/>
                        <a:t>Pi</a:t>
                      </a:r>
                      <a:endParaRPr lang="en-US" dirty="0"/>
                    </a:p>
                  </a:txBody>
                  <a:tcPr/>
                </a:tc>
                <a:tc>
                  <a:txBody>
                    <a:bodyPr/>
                    <a:lstStyle/>
                    <a:p>
                      <a:pPr algn="r"/>
                      <a:r>
                        <a:rPr lang="el-GR" sz="1800" b="0" i="0" kern="1200" dirty="0" smtClean="0">
                          <a:solidFill>
                            <a:schemeClr val="tx1"/>
                          </a:solidFill>
                          <a:effectLst/>
                          <a:latin typeface="+mn-lt"/>
                          <a:ea typeface="+mn-ea"/>
                          <a:cs typeface="+mn-cs"/>
                        </a:rPr>
                        <a:t>Ω</a:t>
                      </a:r>
                      <a:endParaRPr lang="en-US" dirty="0"/>
                    </a:p>
                  </a:txBody>
                  <a:tcPr/>
                </a:tc>
                <a:tc>
                  <a:txBody>
                    <a:bodyPr/>
                    <a:lstStyle/>
                    <a:p>
                      <a:r>
                        <a:rPr lang="en-US" dirty="0" smtClean="0"/>
                        <a:t>Omega</a:t>
                      </a:r>
                      <a:endParaRPr lang="en-US" dirty="0"/>
                    </a:p>
                  </a:txBody>
                  <a:tcPr/>
                </a:tc>
              </a:tr>
            </a:tbl>
          </a:graphicData>
        </a:graphic>
      </p:graphicFrame>
    </p:spTree>
    <p:extLst>
      <p:ext uri="{BB962C8B-B14F-4D97-AF65-F5344CB8AC3E}">
        <p14:creationId xmlns:p14="http://schemas.microsoft.com/office/powerpoint/2010/main" val="56956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WEARING REGALIA</a:t>
            </a:r>
            <a:endParaRPr lang="en-US" dirty="0"/>
          </a:p>
        </p:txBody>
      </p:sp>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848339" y="1962944"/>
            <a:ext cx="4476261" cy="4090651"/>
          </a:xfrm>
          <a:prstGeom prst="rect">
            <a:avLst/>
          </a:prstGeom>
        </p:spPr>
      </p:pic>
      <p:pic>
        <p:nvPicPr>
          <p:cNvPr id="4" name="Picture 3"/>
          <p:cNvPicPr>
            <a:picLocks noChangeAspect="1"/>
          </p:cNvPicPr>
          <p:nvPr/>
        </p:nvPicPr>
        <p:blipFill>
          <a:blip r:embed="rId4"/>
          <a:stretch>
            <a:fillRect/>
          </a:stretch>
        </p:blipFill>
        <p:spPr>
          <a:xfrm>
            <a:off x="7905750" y="1962944"/>
            <a:ext cx="2476500" cy="4076700"/>
          </a:xfrm>
          <a:prstGeom prst="rect">
            <a:avLst/>
          </a:prstGeom>
        </p:spPr>
      </p:pic>
    </p:spTree>
    <p:extLst>
      <p:ext uri="{BB962C8B-B14F-4D97-AF65-F5344CB8AC3E}">
        <p14:creationId xmlns:p14="http://schemas.microsoft.com/office/powerpoint/2010/main" val="2108421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SOCIETY PROGRAMS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74132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a:t>
            </a:r>
            <a:endParaRPr lang="en-US" dirty="0"/>
          </a:p>
        </p:txBody>
      </p:sp>
      <p:sp>
        <p:nvSpPr>
          <p:cNvPr id="3" name="Content Placeholder 2"/>
          <p:cNvSpPr>
            <a:spLocks noGrp="1"/>
          </p:cNvSpPr>
          <p:nvPr>
            <p:ph idx="1"/>
          </p:nvPr>
        </p:nvSpPr>
        <p:spPr/>
        <p:txBody>
          <a:bodyPr/>
          <a:lstStyle/>
          <a:p>
            <a:r>
              <a:rPr lang="en-US" dirty="0" smtClean="0"/>
              <a:t>International Honors Institute (June)</a:t>
            </a:r>
          </a:p>
          <a:p>
            <a:r>
              <a:rPr lang="en-US" dirty="0" smtClean="0"/>
              <a:t>Texas Honors Institute (July)</a:t>
            </a:r>
          </a:p>
          <a:p>
            <a:r>
              <a:rPr lang="en-US" dirty="0" smtClean="0"/>
              <a:t>Texas Leadership Conference (October)</a:t>
            </a:r>
          </a:p>
          <a:p>
            <a:r>
              <a:rPr lang="en-US" dirty="0" smtClean="0"/>
              <a:t>District Meetings (November)</a:t>
            </a:r>
          </a:p>
          <a:p>
            <a:r>
              <a:rPr lang="en-US" dirty="0" smtClean="0"/>
              <a:t>Texas Region Hallmark Workshops (November)</a:t>
            </a:r>
          </a:p>
          <a:p>
            <a:r>
              <a:rPr lang="en-US" dirty="0" smtClean="0"/>
              <a:t>Texas Regional Convention (February/March)</a:t>
            </a:r>
          </a:p>
          <a:p>
            <a:r>
              <a:rPr lang="en-US" dirty="0" smtClean="0"/>
              <a:t>International Convention (March/April)</a:t>
            </a:r>
            <a:endParaRPr lang="en-US" dirty="0"/>
          </a:p>
        </p:txBody>
      </p:sp>
    </p:spTree>
    <p:extLst>
      <p:ext uri="{BB962C8B-B14F-4D97-AF65-F5344CB8AC3E}">
        <p14:creationId xmlns:p14="http://schemas.microsoft.com/office/powerpoint/2010/main" val="665124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STAR COMPETITIVE EDGE</a:t>
            </a:r>
            <a:endParaRPr lang="en-US" dirty="0"/>
          </a:p>
        </p:txBody>
      </p:sp>
      <p:sp>
        <p:nvSpPr>
          <p:cNvPr id="3" name="Content Placeholder 2"/>
          <p:cNvSpPr>
            <a:spLocks noGrp="1"/>
          </p:cNvSpPr>
          <p:nvPr>
            <p:ph idx="1"/>
          </p:nvPr>
        </p:nvSpPr>
        <p:spPr/>
        <p:txBody>
          <a:bodyPr/>
          <a:lstStyle/>
          <a:p>
            <a:r>
              <a:rPr lang="en-US" dirty="0" smtClean="0"/>
              <a:t>Professional Development</a:t>
            </a:r>
          </a:p>
          <a:p>
            <a:r>
              <a:rPr lang="en-US" dirty="0" smtClean="0"/>
              <a:t>Critical Thinking</a:t>
            </a:r>
          </a:p>
          <a:p>
            <a:r>
              <a:rPr lang="en-US" dirty="0" smtClean="0"/>
              <a:t>Professional Etiquette</a:t>
            </a:r>
          </a:p>
          <a:p>
            <a:r>
              <a:rPr lang="en-US" dirty="0" smtClean="0"/>
              <a:t>Soft Skills</a:t>
            </a:r>
          </a:p>
          <a:p>
            <a:r>
              <a:rPr lang="en-US" dirty="0" smtClean="0"/>
              <a:t>Five Star Pin</a:t>
            </a:r>
            <a:endParaRPr lang="en-US" dirty="0"/>
          </a:p>
        </p:txBody>
      </p:sp>
      <p:pic>
        <p:nvPicPr>
          <p:cNvPr id="4" name="Picture 3"/>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337300" y="2654300"/>
            <a:ext cx="5232400" cy="2032000"/>
          </a:xfrm>
          <a:prstGeom prst="rect">
            <a:avLst/>
          </a:prstGeom>
        </p:spPr>
      </p:pic>
    </p:spTree>
    <p:extLst>
      <p:ext uri="{BB962C8B-B14F-4D97-AF65-F5344CB8AC3E}">
        <p14:creationId xmlns:p14="http://schemas.microsoft.com/office/powerpoint/2010/main" val="358854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HONORS IN ACTION</a:t>
            </a:r>
            <a:endParaRPr lang="en-US" dirty="0"/>
          </a:p>
        </p:txBody>
      </p:sp>
      <p:sp>
        <p:nvSpPr>
          <p:cNvPr id="3" name="Content Placeholder 2"/>
          <p:cNvSpPr>
            <a:spLocks noGrp="1"/>
          </p:cNvSpPr>
          <p:nvPr>
            <p:ph idx="1"/>
          </p:nvPr>
        </p:nvSpPr>
        <p:spPr/>
        <p:txBody>
          <a:bodyPr/>
          <a:lstStyle/>
          <a:p>
            <a:r>
              <a:rPr lang="en-US" dirty="0" smtClean="0"/>
              <a:t>Fosters Intellectual Growth</a:t>
            </a:r>
          </a:p>
          <a:p>
            <a:r>
              <a:rPr lang="en-US" dirty="0" smtClean="0"/>
              <a:t>Challenges Students in Servant </a:t>
            </a:r>
            <a:br>
              <a:rPr lang="en-US" dirty="0" smtClean="0"/>
            </a:br>
            <a:r>
              <a:rPr lang="en-US" dirty="0" smtClean="0"/>
              <a:t>Leadership</a:t>
            </a:r>
          </a:p>
          <a:p>
            <a:r>
              <a:rPr lang="en-US" dirty="0" smtClean="0"/>
              <a:t>Interdisciplinary, Contemporary </a:t>
            </a:r>
            <a:br>
              <a:rPr lang="en-US" dirty="0" smtClean="0"/>
            </a:br>
            <a:r>
              <a:rPr lang="en-US" dirty="0" smtClean="0"/>
              <a:t>Topics</a:t>
            </a:r>
          </a:p>
          <a:p>
            <a:r>
              <a:rPr lang="en-US" dirty="0" smtClean="0"/>
              <a:t>Personal Experiences &amp; Academic </a:t>
            </a:r>
            <a:br>
              <a:rPr lang="en-US" dirty="0" smtClean="0"/>
            </a:br>
            <a:r>
              <a:rPr lang="en-US" dirty="0" smtClean="0"/>
              <a:t>Exploration</a:t>
            </a:r>
          </a:p>
          <a:p>
            <a:r>
              <a:rPr lang="en-US" dirty="0" smtClean="0"/>
              <a:t>Leadership Opportunities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43100" y="1944688"/>
            <a:ext cx="3710700" cy="3606800"/>
          </a:xfrm>
          <a:prstGeom prst="rect">
            <a:avLst/>
          </a:prstGeom>
        </p:spPr>
      </p:pic>
    </p:spTree>
    <p:extLst>
      <p:ext uri="{BB962C8B-B14F-4D97-AF65-F5344CB8AC3E}">
        <p14:creationId xmlns:p14="http://schemas.microsoft.com/office/powerpoint/2010/main" val="658941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PROJECT</a:t>
            </a:r>
            <a:endParaRPr lang="en-US" dirty="0"/>
          </a:p>
        </p:txBody>
      </p:sp>
      <p:sp>
        <p:nvSpPr>
          <p:cNvPr id="3" name="Content Placeholder 2"/>
          <p:cNvSpPr>
            <a:spLocks noGrp="1"/>
          </p:cNvSpPr>
          <p:nvPr>
            <p:ph idx="1"/>
          </p:nvPr>
        </p:nvSpPr>
        <p:spPr/>
        <p:txBody>
          <a:bodyPr/>
          <a:lstStyle/>
          <a:p>
            <a:r>
              <a:rPr lang="en-US" dirty="0" smtClean="0"/>
              <a:t>Fosters Communication with College Administration</a:t>
            </a:r>
          </a:p>
          <a:p>
            <a:r>
              <a:rPr lang="en-US" dirty="0" smtClean="0"/>
              <a:t>College and Members Work Together to Meet College Goal</a:t>
            </a:r>
            <a:endParaRPr lang="en-US" dirty="0"/>
          </a:p>
        </p:txBody>
      </p:sp>
    </p:spTree>
    <p:extLst>
      <p:ext uri="{BB962C8B-B14F-4D97-AF65-F5344CB8AC3E}">
        <p14:creationId xmlns:p14="http://schemas.microsoft.com/office/powerpoint/2010/main" val="1419351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CollegeFish.org</a:t>
            </a:r>
            <a:endParaRPr lang="en-US" dirty="0"/>
          </a:p>
        </p:txBody>
      </p:sp>
      <p:sp>
        <p:nvSpPr>
          <p:cNvPr id="3" name="Content Placeholder 2"/>
          <p:cNvSpPr>
            <a:spLocks noGrp="1"/>
          </p:cNvSpPr>
          <p:nvPr>
            <p:ph idx="1"/>
          </p:nvPr>
        </p:nvSpPr>
        <p:spPr/>
        <p:txBody>
          <a:bodyPr/>
          <a:lstStyle/>
          <a:p>
            <a:r>
              <a:rPr lang="en-US" dirty="0" smtClean="0"/>
              <a:t>College matches connect you to best-fit transfer options.</a:t>
            </a:r>
          </a:p>
          <a:p>
            <a:r>
              <a:rPr lang="en-US" dirty="0" smtClean="0"/>
              <a:t>Access to over $37 million in</a:t>
            </a:r>
            <a:br>
              <a:rPr lang="en-US" dirty="0" smtClean="0"/>
            </a:br>
            <a:r>
              <a:rPr lang="en-US" dirty="0" smtClean="0"/>
              <a:t>transfer scholarships.</a:t>
            </a:r>
          </a:p>
          <a:p>
            <a:r>
              <a:rPr lang="en-US" dirty="0" smtClean="0"/>
              <a:t>Create your own Transfer </a:t>
            </a:r>
            <a:br>
              <a:rPr lang="en-US" dirty="0" smtClean="0"/>
            </a:br>
            <a:r>
              <a:rPr lang="en-US" dirty="0" smtClean="0"/>
              <a:t>Success Plan.</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1700" y="2839244"/>
            <a:ext cx="3873500" cy="2324100"/>
          </a:xfrm>
          <a:prstGeom prst="rect">
            <a:avLst/>
          </a:prstGeom>
        </p:spPr>
      </p:pic>
    </p:spTree>
    <p:extLst>
      <p:ext uri="{BB962C8B-B14F-4D97-AF65-F5344CB8AC3E}">
        <p14:creationId xmlns:p14="http://schemas.microsoft.com/office/powerpoint/2010/main" val="1372434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C4: COMMUNITY COLLEGE COMPLETION CORPS</a:t>
            </a:r>
            <a:endParaRPr lang="en-US" dirty="0"/>
          </a:p>
        </p:txBody>
      </p:sp>
      <p:sp>
        <p:nvSpPr>
          <p:cNvPr id="3" name="Content Placeholder 2"/>
          <p:cNvSpPr>
            <a:spLocks noGrp="1"/>
          </p:cNvSpPr>
          <p:nvPr>
            <p:ph idx="1"/>
          </p:nvPr>
        </p:nvSpPr>
        <p:spPr/>
        <p:txBody>
          <a:bodyPr/>
          <a:lstStyle/>
          <a:p>
            <a:r>
              <a:rPr lang="en-US" dirty="0" smtClean="0"/>
              <a:t>Promotes Completion of Two-Year Degrees</a:t>
            </a:r>
          </a:p>
          <a:p>
            <a:r>
              <a:rPr lang="en-US" dirty="0" smtClean="0"/>
              <a:t>Collaboration with the AACC (American Association of Community Colleges)</a:t>
            </a:r>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3168650" y="3321049"/>
            <a:ext cx="5797550" cy="3315219"/>
          </a:xfrm>
          <a:prstGeom prst="rect">
            <a:avLst/>
          </a:prstGeom>
        </p:spPr>
      </p:pic>
    </p:spTree>
    <p:extLst>
      <p:ext uri="{BB962C8B-B14F-4D97-AF65-F5344CB8AC3E}">
        <p14:creationId xmlns:p14="http://schemas.microsoft.com/office/powerpoint/2010/main" val="761141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SOCIETY HISTORY &amp; STRUCTURE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65589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 BENE</a:t>
            </a:r>
            <a:endParaRPr lang="en-US" dirty="0"/>
          </a:p>
        </p:txBody>
      </p:sp>
      <p:sp>
        <p:nvSpPr>
          <p:cNvPr id="3" name="Content Placeholder 2"/>
          <p:cNvSpPr>
            <a:spLocks noGrp="1"/>
          </p:cNvSpPr>
          <p:nvPr>
            <p:ph idx="1"/>
          </p:nvPr>
        </p:nvSpPr>
        <p:spPr/>
        <p:txBody>
          <a:bodyPr/>
          <a:lstStyle/>
          <a:p>
            <a:r>
              <a:rPr lang="en-US" dirty="0" smtClean="0"/>
              <a:t>Phi Theta Kappa’s Anthology</a:t>
            </a:r>
          </a:p>
          <a:p>
            <a:r>
              <a:rPr lang="en-US" dirty="0" smtClean="0"/>
              <a:t>Research Papers, Poetry, Short Stories, Essays, and Drama Accepted</a:t>
            </a:r>
          </a:p>
          <a:p>
            <a:r>
              <a:rPr lang="en-US" dirty="0" smtClean="0"/>
              <a:t>Word Limit of 2,500</a:t>
            </a:r>
          </a:p>
          <a:p>
            <a:r>
              <a:rPr lang="en-US" dirty="0" smtClean="0"/>
              <a:t>Members in Two-Year College Only</a:t>
            </a:r>
          </a:p>
          <a:p>
            <a:r>
              <a:rPr lang="en-US" dirty="0" smtClean="0"/>
              <a:t>Due Sometime in December</a:t>
            </a:r>
            <a:endParaRPr lang="en-US" dirty="0"/>
          </a:p>
        </p:txBody>
      </p:sp>
    </p:spTree>
    <p:extLst>
      <p:ext uri="{BB962C8B-B14F-4D97-AF65-F5344CB8AC3E}">
        <p14:creationId xmlns:p14="http://schemas.microsoft.com/office/powerpoint/2010/main" val="16450514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a:bodyPr>
          <a:lstStyle/>
          <a:p>
            <a:r>
              <a:rPr lang="en-US" sz="2400" dirty="0" smtClean="0"/>
              <a:t>www.ptk.org</a:t>
            </a:r>
          </a:p>
          <a:p>
            <a:r>
              <a:rPr lang="en-US" sz="2400" dirty="0" smtClean="0"/>
              <a:t>www.txptk.org</a:t>
            </a:r>
          </a:p>
          <a:p>
            <a:r>
              <a:rPr lang="en-US" sz="2400" dirty="0" err="1" smtClean="0"/>
              <a:t>www.ptk.org</a:t>
            </a:r>
            <a:r>
              <a:rPr lang="en-US" sz="2400" dirty="0" smtClean="0"/>
              <a:t>/Programs/</a:t>
            </a:r>
            <a:r>
              <a:rPr lang="en-US" sz="2400" dirty="0" err="1" smtClean="0"/>
              <a:t>FiveStarCompetitiveEdge.aspx</a:t>
            </a:r>
            <a:endParaRPr lang="en-US" sz="2400" dirty="0" smtClean="0"/>
          </a:p>
          <a:p>
            <a:r>
              <a:rPr lang="en-US" sz="2400" dirty="0" smtClean="0"/>
              <a:t>www.ptk.org/Programs/HallmarkAwards.aspx</a:t>
            </a:r>
          </a:p>
          <a:p>
            <a:r>
              <a:rPr lang="en-US" sz="2400" dirty="0" smtClean="0"/>
              <a:t>www.collegefish.org</a:t>
            </a:r>
          </a:p>
          <a:p>
            <a:r>
              <a:rPr lang="en-US" sz="2400" dirty="0" smtClean="0"/>
              <a:t>www.cccompletioncorps.org/</a:t>
            </a:r>
          </a:p>
          <a:p>
            <a:r>
              <a:rPr lang="en-US" sz="2400" dirty="0" err="1" smtClean="0"/>
              <a:t>www.ptk.org</a:t>
            </a:r>
            <a:r>
              <a:rPr lang="en-US" sz="2400" dirty="0" smtClean="0"/>
              <a:t>/Programs/</a:t>
            </a:r>
            <a:r>
              <a:rPr lang="en-US" sz="2400" dirty="0" err="1" smtClean="0"/>
              <a:t>NotaBeneLiteraryCompetition.aspx</a:t>
            </a:r>
            <a:endParaRPr lang="en-US" sz="2400" dirty="0" smtClean="0"/>
          </a:p>
          <a:p>
            <a:endParaRPr lang="en-US" sz="2400" dirty="0" smtClean="0"/>
          </a:p>
        </p:txBody>
      </p:sp>
    </p:spTree>
    <p:extLst>
      <p:ext uri="{BB962C8B-B14F-4D97-AF65-F5344CB8AC3E}">
        <p14:creationId xmlns:p14="http://schemas.microsoft.com/office/powerpoint/2010/main" val="1955717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INFORMATION</a:t>
            </a:r>
            <a:endParaRPr lang="en-US" dirty="0"/>
          </a:p>
        </p:txBody>
      </p:sp>
      <p:sp>
        <p:nvSpPr>
          <p:cNvPr id="3" name="Content Placeholder 2"/>
          <p:cNvSpPr>
            <a:spLocks noGrp="1"/>
          </p:cNvSpPr>
          <p:nvPr>
            <p:ph idx="1"/>
          </p:nvPr>
        </p:nvSpPr>
        <p:spPr/>
        <p:txBody>
          <a:bodyPr>
            <a:normAutofit fontScale="5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Phi Theta Kappa 101</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Alpha Gamma Pi Alumni Association of Phi Theta Kappa International Honor Society of Two-Year Colleges</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Created: Summer 2013</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Last Revised: </a:t>
            </a:r>
            <a:r>
              <a:rPr lang="en-US" dirty="0" smtClean="0"/>
              <a:t>Fall 2017</a:t>
            </a: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This text was created for the members of the Alpha Gamma Pi Chapter of Phi Theta Kappa International Honor Society of the Two-Year College. The Alpha Gamma Pi Alumni Association of Phi Theta Kappa presents this workshop to continue to uphold the purpose of Phi Theta Kappa and provide continuing fellowship by supporting the people, programs, and the priorities of Phi Theta Kappa, as well as Austin Community College. The Phi Theta Kappa 101 workshop is presented as a gathering of knowledge from five former chapter presidents. These presidents have combined 30 year knowledge of Phi Theta Kappa and its programs and have served the chapter, college, community, and region. The Alpha Gamma Pi Alumni Association hopes that this workshop will inspire your sense of leadership and encourage you to take a step towards expanding your educational goals.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Katherine Lyon </a:t>
            </a:r>
            <a:r>
              <a:rPr lang="mr-IN" dirty="0" smtClean="0"/>
              <a:t>–</a:t>
            </a:r>
            <a:r>
              <a:rPr lang="en-US" dirty="0" smtClean="0"/>
              <a:t> Chapter President Fall 2009 and Spring 2010</a:t>
            </a:r>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Jennifer Palmer-Lee </a:t>
            </a:r>
            <a:r>
              <a:rPr lang="mr-IN" dirty="0" smtClean="0"/>
              <a:t>–</a:t>
            </a:r>
            <a:r>
              <a:rPr lang="en-US" dirty="0" smtClean="0"/>
              <a:t> Chapter President Fall 2010</a:t>
            </a:r>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Garrett </a:t>
            </a:r>
            <a:r>
              <a:rPr lang="en-US" dirty="0" err="1" smtClean="0"/>
              <a:t>Staas</a:t>
            </a:r>
            <a:r>
              <a:rPr lang="en-US" dirty="0" smtClean="0"/>
              <a:t> </a:t>
            </a:r>
            <a:r>
              <a:rPr lang="mr-IN" dirty="0" smtClean="0"/>
              <a:t>–</a:t>
            </a:r>
            <a:r>
              <a:rPr lang="en-US" dirty="0" smtClean="0"/>
              <a:t> Chapter President Spring 2012</a:t>
            </a:r>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Holly </a:t>
            </a:r>
            <a:r>
              <a:rPr lang="en-US" dirty="0" err="1" smtClean="0"/>
              <a:t>Carrico</a:t>
            </a:r>
            <a:r>
              <a:rPr lang="en-US" dirty="0" smtClean="0"/>
              <a:t> </a:t>
            </a:r>
            <a:r>
              <a:rPr lang="mr-IN" dirty="0" smtClean="0"/>
              <a:t>–</a:t>
            </a:r>
            <a:r>
              <a:rPr lang="en-US" dirty="0" smtClean="0"/>
              <a:t> Chapter President Fall 2012 and Spring 2013</a:t>
            </a:r>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Katherine </a:t>
            </a:r>
            <a:r>
              <a:rPr lang="en-US" dirty="0" err="1" smtClean="0"/>
              <a:t>Vasicek</a:t>
            </a:r>
            <a:r>
              <a:rPr lang="en-US" dirty="0" smtClean="0"/>
              <a:t> </a:t>
            </a:r>
            <a:r>
              <a:rPr lang="mr-IN" dirty="0" smtClean="0"/>
              <a:t>–</a:t>
            </a:r>
            <a:r>
              <a:rPr lang="en-US" dirty="0" smtClean="0"/>
              <a:t> Chapter President Fall 2013</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r>
              <a:rPr lang="de-DE" dirty="0" smtClean="0"/>
              <a:t>© 2013 Alpha Gamma Pi Alumni Association</a:t>
            </a:r>
          </a:p>
          <a:p>
            <a:pPr marL="0" marR="0" lvl="0" indent="0" algn="ctr" defTabSz="914400" eaLnBrk="1" fontAlgn="auto" latinLnBrk="0" hangingPunct="1">
              <a:lnSpc>
                <a:spcPct val="100000"/>
              </a:lnSpc>
              <a:spcBef>
                <a:spcPts val="0"/>
              </a:spcBef>
              <a:spcAft>
                <a:spcPts val="0"/>
              </a:spcAft>
              <a:buClrTx/>
              <a:buSzTx/>
              <a:buFontTx/>
              <a:buNone/>
              <a:tabLst/>
              <a:defRPr/>
            </a:pPr>
            <a:r>
              <a:rPr lang="de-DE" dirty="0" smtClean="0"/>
              <a:t>© 2017 Alpha Gamma Pi Alumni Association</a:t>
            </a: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025895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SOCIETY HISTORY</a:t>
            </a:r>
            <a:endParaRPr lang="en-US" dirty="0"/>
          </a:p>
        </p:txBody>
      </p:sp>
      <p:sp>
        <p:nvSpPr>
          <p:cNvPr id="3" name="Content Placeholder 2"/>
          <p:cNvSpPr>
            <a:spLocks noGrp="1"/>
          </p:cNvSpPr>
          <p:nvPr>
            <p:ph idx="1"/>
          </p:nvPr>
        </p:nvSpPr>
        <p:spPr/>
        <p:txBody>
          <a:bodyPr>
            <a:normAutofit fontScale="92500"/>
          </a:bodyPr>
          <a:lstStyle/>
          <a:p>
            <a:r>
              <a:rPr lang="en-US" dirty="0" smtClean="0"/>
              <a:t>Founded in 1918</a:t>
            </a:r>
          </a:p>
          <a:p>
            <a:r>
              <a:rPr lang="en-US" dirty="0"/>
              <a:t>S</a:t>
            </a:r>
            <a:r>
              <a:rPr lang="en-US" dirty="0" smtClean="0"/>
              <a:t>ix charter members under the name of Kappa Phi Omicron at Stephens College in Columbia, Missouri, in 1910. </a:t>
            </a:r>
          </a:p>
          <a:p>
            <a:r>
              <a:rPr lang="en-US" dirty="0" smtClean="0"/>
              <a:t>At a meeting of the president's of the Missouri junior colleges for women in 1918, it was decided to organize a new honorary society, chapters of which would have a common character, stand, and similarity of organization. </a:t>
            </a:r>
          </a:p>
          <a:p>
            <a:r>
              <a:rPr lang="en-US" dirty="0" smtClean="0"/>
              <a:t>Founders modeled many aspects after Phi Beta Kappa. </a:t>
            </a:r>
            <a:endParaRPr lang="en-US" dirty="0"/>
          </a:p>
          <a:p>
            <a:r>
              <a:rPr lang="en-US" dirty="0" smtClean="0"/>
              <a:t>Over 2 million members inducted to date. </a:t>
            </a:r>
          </a:p>
        </p:txBody>
      </p:sp>
    </p:spTree>
    <p:extLst>
      <p:ext uri="{BB962C8B-B14F-4D97-AF65-F5344CB8AC3E}">
        <p14:creationId xmlns:p14="http://schemas.microsoft.com/office/powerpoint/2010/main" val="1026538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SOCIETY STRUCTURE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1466499"/>
              </p:ext>
            </p:extLst>
          </p:nvPr>
        </p:nvGraphicFramePr>
        <p:xfrm>
          <a:off x="-191387" y="1371601"/>
          <a:ext cx="12737806" cy="5858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7418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 THETA KAPPA DIVISIONS</a:t>
            </a:r>
            <a:endParaRPr lang="en-US" dirty="0"/>
          </a:p>
        </p:txBody>
      </p:sp>
      <p:sp>
        <p:nvSpPr>
          <p:cNvPr id="6" name="Content Placeholder 5"/>
          <p:cNvSpPr>
            <a:spLocks noGrp="1"/>
          </p:cNvSpPr>
          <p:nvPr>
            <p:ph idx="1"/>
          </p:nvPr>
        </p:nvSpPr>
        <p:spPr>
          <a:xfrm>
            <a:off x="838200" y="1825625"/>
            <a:ext cx="4884457" cy="4351338"/>
          </a:xfrm>
        </p:spPr>
        <p:txBody>
          <a:bodyPr>
            <a:noAutofit/>
          </a:bodyPr>
          <a:lstStyle/>
          <a:p>
            <a:pPr>
              <a:lnSpc>
                <a:spcPct val="120000"/>
              </a:lnSpc>
            </a:pPr>
            <a:r>
              <a:rPr lang="en-US" sz="1600" dirty="0" smtClean="0"/>
              <a:t>International President: </a:t>
            </a:r>
            <a:r>
              <a:rPr lang="en-US" sz="1600" dirty="0"/>
              <a:t>Amanda </a:t>
            </a:r>
            <a:r>
              <a:rPr lang="en-US" sz="1600" dirty="0" err="1"/>
              <a:t>Karpinski</a:t>
            </a:r>
            <a:r>
              <a:rPr lang="en-US" sz="1600" dirty="0"/>
              <a:t>, Alpha Epsilon </a:t>
            </a:r>
            <a:r>
              <a:rPr lang="en-US" sz="1600" dirty="0" smtClean="0"/>
              <a:t>Phi, Bergen </a:t>
            </a:r>
            <a:r>
              <a:rPr lang="en-US" sz="1600" dirty="0"/>
              <a:t>Community </a:t>
            </a:r>
            <a:r>
              <a:rPr lang="en-US" sz="1600" dirty="0" smtClean="0"/>
              <a:t>College, New </a:t>
            </a:r>
            <a:r>
              <a:rPr lang="en-US" sz="1600" dirty="0"/>
              <a:t>Jersey</a:t>
            </a:r>
            <a:endParaRPr lang="en-US" sz="1600" dirty="0" smtClean="0"/>
          </a:p>
          <a:p>
            <a:pPr>
              <a:lnSpc>
                <a:spcPct val="120000"/>
              </a:lnSpc>
            </a:pPr>
            <a:r>
              <a:rPr lang="en-US" sz="1600" dirty="0" smtClean="0"/>
              <a:t>Division I VP: </a:t>
            </a:r>
            <a:r>
              <a:rPr lang="en-US" sz="1600" dirty="0"/>
              <a:t>Don Koch, Alpha Omicron </a:t>
            </a:r>
            <a:r>
              <a:rPr lang="en-US" sz="1600" dirty="0" smtClean="0"/>
              <a:t>Alpha, Lehigh </a:t>
            </a:r>
            <a:r>
              <a:rPr lang="en-US" sz="1600" dirty="0"/>
              <a:t>Carbon Community </a:t>
            </a:r>
            <a:r>
              <a:rPr lang="en-US" sz="1600" dirty="0" smtClean="0"/>
              <a:t>College, Pennsylvania</a:t>
            </a:r>
            <a:endParaRPr lang="en-US" sz="1600" dirty="0" smtClean="0"/>
          </a:p>
          <a:p>
            <a:pPr>
              <a:lnSpc>
                <a:spcPct val="120000"/>
              </a:lnSpc>
            </a:pPr>
            <a:r>
              <a:rPr lang="en-US" sz="1600" dirty="0" smtClean="0"/>
              <a:t>Division II VP: </a:t>
            </a:r>
            <a:r>
              <a:rPr lang="en-US" sz="1600" dirty="0"/>
              <a:t>Jay </a:t>
            </a:r>
            <a:r>
              <a:rPr lang="en-US" sz="1600" dirty="0" err="1"/>
              <a:t>Fritts</a:t>
            </a:r>
            <a:r>
              <a:rPr lang="en-US" sz="1600" dirty="0"/>
              <a:t>, Nu </a:t>
            </a:r>
            <a:r>
              <a:rPr lang="en-US" sz="1600" dirty="0" smtClean="0"/>
              <a:t>Upsilon, Meridian </a:t>
            </a:r>
            <a:r>
              <a:rPr lang="en-US" sz="1600" dirty="0"/>
              <a:t>Community </a:t>
            </a:r>
            <a:r>
              <a:rPr lang="en-US" sz="1600" dirty="0" smtClean="0"/>
              <a:t>College, Mississippi</a:t>
            </a:r>
          </a:p>
          <a:p>
            <a:pPr>
              <a:lnSpc>
                <a:spcPct val="120000"/>
              </a:lnSpc>
            </a:pPr>
            <a:r>
              <a:rPr lang="en-US" sz="1600" dirty="0" smtClean="0"/>
              <a:t>Division </a:t>
            </a:r>
            <a:r>
              <a:rPr lang="en-US" sz="1600" dirty="0" smtClean="0"/>
              <a:t>III VP: </a:t>
            </a:r>
            <a:r>
              <a:rPr lang="en-US" sz="1600" dirty="0" err="1"/>
              <a:t>Obinna</a:t>
            </a:r>
            <a:r>
              <a:rPr lang="en-US" sz="1600" dirty="0"/>
              <a:t> </a:t>
            </a:r>
            <a:r>
              <a:rPr lang="en-US" sz="1600" dirty="0" err="1"/>
              <a:t>Muoh</a:t>
            </a:r>
            <a:r>
              <a:rPr lang="en-US" sz="1600" dirty="0"/>
              <a:t>, Alpha Zeta </a:t>
            </a:r>
            <a:r>
              <a:rPr lang="en-US" sz="1600" dirty="0" smtClean="0"/>
              <a:t>Gamma, Highland </a:t>
            </a:r>
            <a:r>
              <a:rPr lang="en-US" sz="1600" dirty="0"/>
              <a:t>Community </a:t>
            </a:r>
            <a:r>
              <a:rPr lang="en-US" sz="1600" dirty="0" smtClean="0"/>
              <a:t>College, Kansas</a:t>
            </a:r>
            <a:endParaRPr lang="en-US" sz="1600" dirty="0" smtClean="0"/>
          </a:p>
          <a:p>
            <a:pPr>
              <a:lnSpc>
                <a:spcPct val="120000"/>
              </a:lnSpc>
            </a:pPr>
            <a:r>
              <a:rPr lang="en-US" sz="1600" dirty="0" smtClean="0"/>
              <a:t>Division IV VP: </a:t>
            </a:r>
            <a:r>
              <a:rPr lang="en-US" sz="1600" dirty="0"/>
              <a:t>Tasha </a:t>
            </a:r>
            <a:r>
              <a:rPr lang="en-US" sz="1600" dirty="0" err="1"/>
              <a:t>Estein</a:t>
            </a:r>
            <a:r>
              <a:rPr lang="en-US" sz="1600" dirty="0"/>
              <a:t>, Sigma </a:t>
            </a:r>
            <a:r>
              <a:rPr lang="en-US" sz="1600" dirty="0" smtClean="0"/>
              <a:t>Phi, Arapahoe </a:t>
            </a:r>
            <a:r>
              <a:rPr lang="en-US" sz="1600" dirty="0"/>
              <a:t>Community </a:t>
            </a:r>
            <a:r>
              <a:rPr lang="en-US" sz="1600" dirty="0" smtClean="0"/>
              <a:t>College, Colorado</a:t>
            </a:r>
            <a:endParaRPr lang="en-US" sz="1600" dirty="0"/>
          </a:p>
        </p:txBody>
      </p:sp>
      <p:pic>
        <p:nvPicPr>
          <p:cNvPr id="7" name="Content Placeholder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657" y="1825625"/>
            <a:ext cx="5631143" cy="4351338"/>
          </a:xfrm>
          <a:prstGeom prst="rect">
            <a:avLst/>
          </a:prstGeom>
          <a:solidFill>
            <a:schemeClr val="tx1"/>
          </a:solidFill>
        </p:spPr>
      </p:pic>
    </p:spTree>
    <p:extLst>
      <p:ext uri="{BB962C8B-B14F-4D97-AF65-F5344CB8AC3E}">
        <p14:creationId xmlns:p14="http://schemas.microsoft.com/office/powerpoint/2010/main" val="138191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DISTRICTS</a:t>
            </a:r>
            <a:endParaRPr lang="en-US" dirty="0"/>
          </a:p>
        </p:txBody>
      </p:sp>
      <p:sp>
        <p:nvSpPr>
          <p:cNvPr id="3" name="Content Placeholder 2"/>
          <p:cNvSpPr>
            <a:spLocks noGrp="1"/>
          </p:cNvSpPr>
          <p:nvPr>
            <p:ph idx="1"/>
          </p:nvPr>
        </p:nvSpPr>
        <p:spPr>
          <a:xfrm>
            <a:off x="838200" y="1825625"/>
            <a:ext cx="6045200" cy="4351338"/>
          </a:xfrm>
        </p:spPr>
        <p:txBody>
          <a:bodyPr>
            <a:normAutofit fontScale="55000" lnSpcReduction="20000"/>
          </a:bodyPr>
          <a:lstStyle/>
          <a:p>
            <a:pPr>
              <a:lnSpc>
                <a:spcPct val="120000"/>
              </a:lnSpc>
            </a:pPr>
            <a:r>
              <a:rPr lang="en-US" dirty="0" smtClean="0"/>
              <a:t>Regional President: Michael Aguilar, Lone </a:t>
            </a:r>
            <a:r>
              <a:rPr lang="en-US" dirty="0"/>
              <a:t>Star College-</a:t>
            </a:r>
            <a:r>
              <a:rPr lang="en-US" dirty="0" err="1"/>
              <a:t>CyFair</a:t>
            </a:r>
            <a:r>
              <a:rPr lang="en-US" dirty="0"/>
              <a:t>, Beta Lambda </a:t>
            </a:r>
            <a:r>
              <a:rPr lang="en-US" dirty="0" smtClean="0"/>
              <a:t>Mu</a:t>
            </a:r>
          </a:p>
          <a:p>
            <a:pPr>
              <a:lnSpc>
                <a:spcPct val="120000"/>
              </a:lnSpc>
            </a:pPr>
            <a:r>
              <a:rPr lang="en-US" dirty="0" smtClean="0"/>
              <a:t>District </a:t>
            </a:r>
            <a:r>
              <a:rPr lang="en-US" dirty="0"/>
              <a:t>I Vice </a:t>
            </a:r>
            <a:r>
              <a:rPr lang="en-US" dirty="0" smtClean="0"/>
              <a:t>President: Laura Clark, Odessa </a:t>
            </a:r>
            <a:r>
              <a:rPr lang="en-US" dirty="0"/>
              <a:t>College, Eta Tau </a:t>
            </a:r>
            <a:r>
              <a:rPr lang="en-US" dirty="0" smtClean="0"/>
              <a:t>Chapter</a:t>
            </a:r>
          </a:p>
          <a:p>
            <a:pPr>
              <a:lnSpc>
                <a:spcPct val="120000"/>
              </a:lnSpc>
            </a:pPr>
            <a:r>
              <a:rPr lang="en-US" dirty="0" smtClean="0"/>
              <a:t>District </a:t>
            </a:r>
            <a:r>
              <a:rPr lang="en-US" dirty="0"/>
              <a:t>II Vice </a:t>
            </a:r>
            <a:r>
              <a:rPr lang="en-US" dirty="0" smtClean="0"/>
              <a:t>President: Rebecca Foster-Gillespie, Grayson </a:t>
            </a:r>
            <a:r>
              <a:rPr lang="en-US" dirty="0"/>
              <a:t>College, Omicron Psi </a:t>
            </a:r>
            <a:r>
              <a:rPr lang="en-US" dirty="0" smtClean="0"/>
              <a:t>Chapter</a:t>
            </a:r>
          </a:p>
          <a:p>
            <a:pPr>
              <a:lnSpc>
                <a:spcPct val="120000"/>
              </a:lnSpc>
            </a:pPr>
            <a:r>
              <a:rPr lang="en-US" dirty="0" smtClean="0"/>
              <a:t>District </a:t>
            </a:r>
            <a:r>
              <a:rPr lang="en-US" dirty="0"/>
              <a:t>III Vice </a:t>
            </a:r>
            <a:r>
              <a:rPr lang="en-US" dirty="0" smtClean="0"/>
              <a:t>President: Chesney Davis, Northeast </a:t>
            </a:r>
            <a:r>
              <a:rPr lang="en-US" dirty="0"/>
              <a:t>Texas Community College, Alpha Mu Chi </a:t>
            </a:r>
            <a:r>
              <a:rPr lang="en-US" dirty="0" smtClean="0"/>
              <a:t>Chapter</a:t>
            </a:r>
          </a:p>
          <a:p>
            <a:pPr>
              <a:lnSpc>
                <a:spcPct val="120000"/>
              </a:lnSpc>
            </a:pPr>
            <a:r>
              <a:rPr lang="en-US" dirty="0" smtClean="0"/>
              <a:t>District </a:t>
            </a:r>
            <a:r>
              <a:rPr lang="en-US" dirty="0"/>
              <a:t>IV Vice </a:t>
            </a:r>
            <a:r>
              <a:rPr lang="en-US" dirty="0" smtClean="0"/>
              <a:t>President: Stephanie </a:t>
            </a:r>
            <a:r>
              <a:rPr lang="en-US" dirty="0" err="1" smtClean="0"/>
              <a:t>McSheehy</a:t>
            </a:r>
            <a:r>
              <a:rPr lang="en-US" dirty="0" smtClean="0"/>
              <a:t>, San </a:t>
            </a:r>
            <a:r>
              <a:rPr lang="en-US" dirty="0"/>
              <a:t>Jacinto College-South, Alpha Gamma Zeta </a:t>
            </a:r>
            <a:r>
              <a:rPr lang="en-US" dirty="0" smtClean="0"/>
              <a:t>Chapter</a:t>
            </a:r>
          </a:p>
          <a:p>
            <a:pPr>
              <a:lnSpc>
                <a:spcPct val="120000"/>
              </a:lnSpc>
            </a:pPr>
            <a:r>
              <a:rPr lang="en-US" dirty="0" smtClean="0"/>
              <a:t>District </a:t>
            </a:r>
            <a:r>
              <a:rPr lang="en-US" dirty="0"/>
              <a:t>V Vice </a:t>
            </a:r>
            <a:r>
              <a:rPr lang="en-US" dirty="0" smtClean="0"/>
              <a:t>President: Chelsea Reimer, </a:t>
            </a:r>
            <a:r>
              <a:rPr lang="en-US" dirty="0" err="1" smtClean="0"/>
              <a:t>Blinn</a:t>
            </a:r>
            <a:r>
              <a:rPr lang="en-US" dirty="0" smtClean="0"/>
              <a:t> </a:t>
            </a:r>
            <a:r>
              <a:rPr lang="en-US" dirty="0"/>
              <a:t>College – Brenham, Beta Alpha </a:t>
            </a:r>
            <a:r>
              <a:rPr lang="en-US" dirty="0" smtClean="0"/>
              <a:t>Chapter</a:t>
            </a:r>
          </a:p>
        </p:txBody>
      </p:sp>
      <p:pic>
        <p:nvPicPr>
          <p:cNvPr id="4" name="Picture 3"/>
          <p:cNvPicPr/>
          <p:nvPr/>
        </p:nvPicPr>
        <p:blipFill>
          <a:blip r:embed="rId3">
            <a:extLst>
              <a:ext uri="{28A0092B-C50C-407E-A947-70E740481C1C}">
                <a14:useLocalDpi xmlns:a14="http://schemas.microsoft.com/office/drawing/2010/main"/>
              </a:ext>
            </a:extLst>
          </a:blip>
          <a:srcRect/>
          <a:stretch>
            <a:fillRect/>
          </a:stretch>
        </p:blipFill>
        <p:spPr bwMode="auto">
          <a:xfrm>
            <a:off x="7022613" y="1825625"/>
            <a:ext cx="4331188" cy="4351338"/>
          </a:xfrm>
          <a:prstGeom prst="rect">
            <a:avLst/>
          </a:prstGeom>
          <a:noFill/>
        </p:spPr>
      </p:pic>
    </p:spTree>
    <p:extLst>
      <p:ext uri="{BB962C8B-B14F-4D97-AF65-F5344CB8AC3E}">
        <p14:creationId xmlns:p14="http://schemas.microsoft.com/office/powerpoint/2010/main" val="1561243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a:t>
            </a:r>
            <a:endParaRPr lang="en-US" dirty="0"/>
          </a:p>
        </p:txBody>
      </p:sp>
      <p:sp>
        <p:nvSpPr>
          <p:cNvPr id="3" name="Content Placeholder 2"/>
          <p:cNvSpPr>
            <a:spLocks noGrp="1"/>
          </p:cNvSpPr>
          <p:nvPr>
            <p:ph idx="1"/>
          </p:nvPr>
        </p:nvSpPr>
        <p:spPr/>
        <p:txBody>
          <a:bodyPr/>
          <a:lstStyle/>
          <a:p>
            <a:r>
              <a:rPr lang="en-US" dirty="0" smtClean="0"/>
              <a:t>Local branch of the Phi Theta Kappa organization.</a:t>
            </a:r>
          </a:p>
          <a:p>
            <a:r>
              <a:rPr lang="en-US" dirty="0" smtClean="0"/>
              <a:t>Alpha Gamma Pi Chartered in 1977.</a:t>
            </a:r>
          </a:p>
          <a:p>
            <a:r>
              <a:rPr lang="en-US" dirty="0" smtClean="0"/>
              <a:t>International Division II</a:t>
            </a:r>
          </a:p>
          <a:p>
            <a:r>
              <a:rPr lang="en-US" dirty="0" smtClean="0"/>
              <a:t>Texas Region District V</a:t>
            </a:r>
            <a:endParaRPr lang="en-US" dirty="0"/>
          </a:p>
        </p:txBody>
      </p:sp>
    </p:spTree>
    <p:extLst>
      <p:ext uri="{BB962C8B-B14F-4D97-AF65-F5344CB8AC3E}">
        <p14:creationId xmlns:p14="http://schemas.microsoft.com/office/powerpoint/2010/main" val="934313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9756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HALLMARKS</a:t>
            </a:r>
            <a:endParaRPr lang="en-US" dirty="0"/>
          </a:p>
        </p:txBody>
      </p:sp>
      <p:sp>
        <p:nvSpPr>
          <p:cNvPr id="3" name="Content Placeholder 2"/>
          <p:cNvSpPr>
            <a:spLocks noGrp="1"/>
          </p:cNvSpPr>
          <p:nvPr>
            <p:ph idx="1"/>
          </p:nvPr>
        </p:nvSpPr>
        <p:spPr/>
        <p:txBody>
          <a:bodyPr/>
          <a:lstStyle/>
          <a:p>
            <a:r>
              <a:rPr lang="en-US" dirty="0" smtClean="0"/>
              <a:t>Scholarship</a:t>
            </a:r>
          </a:p>
          <a:p>
            <a:r>
              <a:rPr lang="en-US" dirty="0" smtClean="0"/>
              <a:t>Leadership</a:t>
            </a:r>
          </a:p>
          <a:p>
            <a:r>
              <a:rPr lang="en-US" dirty="0" smtClean="0"/>
              <a:t>Service</a:t>
            </a:r>
          </a:p>
          <a:p>
            <a:r>
              <a:rPr lang="en-US" dirty="0" smtClean="0"/>
              <a:t>Fellowship</a:t>
            </a:r>
            <a:endParaRPr lang="en-US" dirty="0"/>
          </a:p>
        </p:txBody>
      </p:sp>
    </p:spTree>
    <p:extLst>
      <p:ext uri="{BB962C8B-B14F-4D97-AF65-F5344CB8AC3E}">
        <p14:creationId xmlns:p14="http://schemas.microsoft.com/office/powerpoint/2010/main" val="551660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22211</TotalTime>
  <Words>812</Words>
  <Application>Microsoft Macintosh PowerPoint</Application>
  <PresentationFormat>Widescreen</PresentationFormat>
  <Paragraphs>178</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Verdana</vt:lpstr>
      <vt:lpstr>Arial</vt:lpstr>
      <vt:lpstr>Office Theme</vt:lpstr>
      <vt:lpstr>Phi Theta Kappa 101</vt:lpstr>
      <vt:lpstr>SOCIETY HISTORY &amp; STRUCTURE</vt:lpstr>
      <vt:lpstr>SOCIETY HISTORY</vt:lpstr>
      <vt:lpstr>SOCIETY STRUCTURE</vt:lpstr>
      <vt:lpstr>PHI THETA KAPPA DIVISIONS</vt:lpstr>
      <vt:lpstr>TEXAS DISTRICTS</vt:lpstr>
      <vt:lpstr>CHAPTER</vt:lpstr>
      <vt:lpstr>MEMBERS</vt:lpstr>
      <vt:lpstr>HALLMARKS</vt:lpstr>
      <vt:lpstr>SYMBOLS</vt:lpstr>
      <vt:lpstr>GREEK ALPHABET</vt:lpstr>
      <vt:lpstr>WEARING REGALIA</vt:lpstr>
      <vt:lpstr>SOCIETY PROGRAMS</vt:lpstr>
      <vt:lpstr>EVENTS</vt:lpstr>
      <vt:lpstr>FIVE STAR COMPETITIVE EDGE</vt:lpstr>
      <vt:lpstr>HONORS IN ACTION</vt:lpstr>
      <vt:lpstr>COLLEGE PROJECT</vt:lpstr>
      <vt:lpstr>CollegeFish.org</vt:lpstr>
      <vt:lpstr>C4: COMMUNITY COLLEGE COMPLETION CORPS</vt:lpstr>
      <vt:lpstr>NOTA BENE</vt:lpstr>
      <vt:lpstr>SOURCES</vt:lpstr>
      <vt:lpstr>WORKSHOP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 Theta Kappa 101</dc:title>
  <dc:creator>Jennifer Palmer-Lee</dc:creator>
  <cp:lastModifiedBy>Jennifer Palmer-Lee</cp:lastModifiedBy>
  <cp:revision>28</cp:revision>
  <cp:lastPrinted>2017-10-18T01:28:20Z</cp:lastPrinted>
  <dcterms:created xsi:type="dcterms:W3CDTF">2017-02-06T17:31:17Z</dcterms:created>
  <dcterms:modified xsi:type="dcterms:W3CDTF">2017-10-19T13:15:06Z</dcterms:modified>
</cp:coreProperties>
</file>